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15"/>
  </p:notesMasterIdLst>
  <p:sldIdLst>
    <p:sldId id="256" r:id="rId2"/>
    <p:sldId id="257" r:id="rId3"/>
    <p:sldId id="258" r:id="rId4"/>
    <p:sldId id="259" r:id="rId5"/>
    <p:sldId id="260" r:id="rId6"/>
    <p:sldId id="261" r:id="rId7"/>
    <p:sldId id="284" r:id="rId8"/>
    <p:sldId id="285" r:id="rId9"/>
    <p:sldId id="286" r:id="rId10"/>
    <p:sldId id="267" r:id="rId11"/>
    <p:sldId id="279" r:id="rId12"/>
    <p:sldId id="280" r:id="rId13"/>
    <p:sldId id="287" r:id="rId14"/>
  </p:sldIdLst>
  <p:sldSz cx="9144000" cy="5143500" type="screen16x9"/>
  <p:notesSz cx="6858000" cy="9144000"/>
  <p:embeddedFontLst>
    <p:embeddedFont>
      <p:font typeface="Raleway Light" panose="020B0604020202020204" charset="0"/>
      <p:regular r:id="rId16"/>
      <p:bold r:id="rId17"/>
      <p:italic r:id="rId18"/>
      <p:boldItalic r:id="rId19"/>
    </p:embeddedFont>
    <p:embeddedFont>
      <p:font typeface="Raleway" panose="020B0604020202020204" charset="0"/>
      <p:regular r:id="rId20"/>
      <p:bold r:id="rId21"/>
      <p:italic r:id="rId22"/>
      <p:boldItalic r:id="rId23"/>
    </p:embeddedFont>
    <p:embeddedFont>
      <p:font typeface="Raleway ExtraBold" panose="020B0604020202020204" charset="0"/>
      <p:bold r:id="rId24"/>
      <p:boldItalic r:id="rId25"/>
    </p:embeddedFont>
    <p:embeddedFont>
      <p:font typeface="Maiandra GD" panose="020E0502030308020204" pitchFamily="34" charset="0"/>
      <p:regular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FFDCBF7-64EF-4650-8FCB-528BC5BFB536}">
  <a:tblStyle styleId="{2FFDCBF7-64EF-4650-8FCB-528BC5BFB536}" styleName="Table_0">
    <a:wholeTbl>
      <a:tcTxStyle>
        <a:font>
          <a:latin typeface="Arial"/>
          <a:ea typeface="Arial"/>
          <a:cs typeface="Arial"/>
        </a:font>
        <a:srgbClr val="000000"/>
      </a:tcTxStyle>
      <a:tcStyle>
        <a:tcBdr>
          <a:left>
            <a:ln w="9525" cap="flat" cmpd="sng">
              <a:solidFill>
                <a:srgbClr val="000000"/>
              </a:solidFill>
              <a:prstDash val="solid"/>
              <a:round/>
              <a:headEnd type="none" w="med" len="med"/>
              <a:tailEnd type="none" w="med" len="med"/>
            </a:ln>
          </a:left>
          <a:right>
            <a:ln w="9525" cap="flat" cmpd="sng">
              <a:solidFill>
                <a:srgbClr val="000000"/>
              </a:solidFill>
              <a:prstDash val="solid"/>
              <a:round/>
              <a:headEnd type="none" w="med" len="med"/>
              <a:tailEnd type="none" w="med" len="med"/>
            </a:ln>
          </a:right>
          <a:top>
            <a:ln w="9525" cap="flat" cmpd="sng">
              <a:solidFill>
                <a:srgbClr val="000000"/>
              </a:solidFill>
              <a:prstDash val="solid"/>
              <a:round/>
              <a:headEnd type="none" w="med" len="med"/>
              <a:tailEnd type="none" w="med" len="med"/>
            </a:ln>
          </a:top>
          <a:bottom>
            <a:ln w="9525" cap="flat" cmpd="sng">
              <a:solidFill>
                <a:srgbClr val="000000"/>
              </a:solidFill>
              <a:prstDash val="solid"/>
              <a:round/>
              <a:headEnd type="none" w="med" len="med"/>
              <a:tailEnd type="none" w="med" len="med"/>
            </a:ln>
          </a:bottom>
          <a:insideH>
            <a:ln w="9525" cap="flat" cmpd="sng">
              <a:solidFill>
                <a:srgbClr val="000000"/>
              </a:solidFill>
              <a:prstDash val="solid"/>
              <a:round/>
              <a:headEnd type="none" w="med" len="med"/>
              <a:tailEnd type="none" w="med" len="med"/>
            </a:ln>
          </a:insideH>
          <a:insideV>
            <a:ln w="9525" cap="flat" cmpd="sng">
              <a:solidFill>
                <a:srgbClr val="000000"/>
              </a:solidFill>
              <a:prstDash val="solid"/>
              <a:round/>
              <a:headEnd type="none" w="med" len="med"/>
              <a:tailEnd type="none" w="med" len="med"/>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1" d="100"/>
          <a:sy n="91" d="100"/>
        </p:scale>
        <p:origin x="78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 name="Shape 5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Shape 17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Shape 3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1" name="Shape 3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9" name="Shape 3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9" name="Shape 36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596450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3883261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4181631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2161116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bg>
      <p:bgPr>
        <a:solidFill>
          <a:srgbClr val="FFB600"/>
        </a:solidFill>
        <a:effectLst/>
      </p:bgPr>
    </p:bg>
    <p:spTree>
      <p:nvGrpSpPr>
        <p:cNvPr id="1" name="Shape 9"/>
        <p:cNvGrpSpPr/>
        <p:nvPr/>
      </p:nvGrpSpPr>
      <p:grpSpPr>
        <a:xfrm>
          <a:off x="0" y="0"/>
          <a:ext cx="0" cy="0"/>
          <a:chOff x="0" y="0"/>
          <a:chExt cx="0" cy="0"/>
        </a:xfrm>
      </p:grpSpPr>
      <p:sp>
        <p:nvSpPr>
          <p:cNvPr id="10" name="Shape 10"/>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med" len="med"/>
            <a:tailEnd type="none" w="med" len="med"/>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1" name="Shape 11"/>
          <p:cNvSpPr txBox="1">
            <a:spLocks noGrp="1"/>
          </p:cNvSpPr>
          <p:nvPr>
            <p:ph type="ctrTitle"/>
          </p:nvPr>
        </p:nvSpPr>
        <p:spPr>
          <a:xfrm>
            <a:off x="685800" y="3287213"/>
            <a:ext cx="7772400" cy="1159800"/>
          </a:xfrm>
          <a:prstGeom prst="rect">
            <a:avLst/>
          </a:prstGeom>
        </p:spPr>
        <p:txBody>
          <a:bodyPr spcFirstLastPara="1" wrap="square" lIns="91425" tIns="91425" rIns="91425" bIns="91425" anchor="b" anchorCtr="0"/>
          <a:lstStyle>
            <a:lvl1pPr lvl="0">
              <a:spcBef>
                <a:spcPts val="0"/>
              </a:spcBef>
              <a:spcAft>
                <a:spcPts val="0"/>
              </a:spcAft>
              <a:buClr>
                <a:srgbClr val="FFFFFF"/>
              </a:buClr>
              <a:buSzPts val="6000"/>
              <a:buNone/>
              <a:defRPr sz="6000">
                <a:solidFill>
                  <a:srgbClr val="FFFFFF"/>
                </a:solidFill>
              </a:defRPr>
            </a:lvl1pPr>
            <a:lvl2pPr lvl="1">
              <a:spcBef>
                <a:spcPts val="0"/>
              </a:spcBef>
              <a:spcAft>
                <a:spcPts val="0"/>
              </a:spcAft>
              <a:buClr>
                <a:srgbClr val="FFFFFF"/>
              </a:buClr>
              <a:buSzPts val="6000"/>
              <a:buNone/>
              <a:defRPr sz="6000">
                <a:solidFill>
                  <a:srgbClr val="FFFFFF"/>
                </a:solidFill>
              </a:defRPr>
            </a:lvl2pPr>
            <a:lvl3pPr lvl="2">
              <a:spcBef>
                <a:spcPts val="0"/>
              </a:spcBef>
              <a:spcAft>
                <a:spcPts val="0"/>
              </a:spcAft>
              <a:buClr>
                <a:srgbClr val="FFFFFF"/>
              </a:buClr>
              <a:buSzPts val="6000"/>
              <a:buNone/>
              <a:defRPr sz="6000">
                <a:solidFill>
                  <a:srgbClr val="FFFFFF"/>
                </a:solidFill>
              </a:defRPr>
            </a:lvl3pPr>
            <a:lvl4pPr lvl="3">
              <a:spcBef>
                <a:spcPts val="0"/>
              </a:spcBef>
              <a:spcAft>
                <a:spcPts val="0"/>
              </a:spcAft>
              <a:buClr>
                <a:srgbClr val="FFFFFF"/>
              </a:buClr>
              <a:buSzPts val="6000"/>
              <a:buNone/>
              <a:defRPr sz="6000">
                <a:solidFill>
                  <a:srgbClr val="FFFFFF"/>
                </a:solidFill>
              </a:defRPr>
            </a:lvl4pPr>
            <a:lvl5pPr lvl="4">
              <a:spcBef>
                <a:spcPts val="0"/>
              </a:spcBef>
              <a:spcAft>
                <a:spcPts val="0"/>
              </a:spcAft>
              <a:buClr>
                <a:srgbClr val="FFFFFF"/>
              </a:buClr>
              <a:buSzPts val="6000"/>
              <a:buNone/>
              <a:defRPr sz="6000">
                <a:solidFill>
                  <a:srgbClr val="FFFFFF"/>
                </a:solidFill>
              </a:defRPr>
            </a:lvl5pPr>
            <a:lvl6pPr lvl="5">
              <a:spcBef>
                <a:spcPts val="0"/>
              </a:spcBef>
              <a:spcAft>
                <a:spcPts val="0"/>
              </a:spcAft>
              <a:buClr>
                <a:srgbClr val="FFFFFF"/>
              </a:buClr>
              <a:buSzPts val="6000"/>
              <a:buNone/>
              <a:defRPr sz="6000">
                <a:solidFill>
                  <a:srgbClr val="FFFFFF"/>
                </a:solidFill>
              </a:defRPr>
            </a:lvl6pPr>
            <a:lvl7pPr lvl="6">
              <a:spcBef>
                <a:spcPts val="0"/>
              </a:spcBef>
              <a:spcAft>
                <a:spcPts val="0"/>
              </a:spcAft>
              <a:buClr>
                <a:srgbClr val="FFFFFF"/>
              </a:buClr>
              <a:buSzPts val="6000"/>
              <a:buNone/>
              <a:defRPr sz="6000">
                <a:solidFill>
                  <a:srgbClr val="FFFFFF"/>
                </a:solidFill>
              </a:defRPr>
            </a:lvl7pPr>
            <a:lvl8pPr lvl="7">
              <a:spcBef>
                <a:spcPts val="0"/>
              </a:spcBef>
              <a:spcAft>
                <a:spcPts val="0"/>
              </a:spcAft>
              <a:buClr>
                <a:srgbClr val="FFFFFF"/>
              </a:buClr>
              <a:buSzPts val="6000"/>
              <a:buNone/>
              <a:defRPr sz="6000">
                <a:solidFill>
                  <a:srgbClr val="FFFFFF"/>
                </a:solidFill>
              </a:defRPr>
            </a:lvl8pPr>
            <a:lvl9pPr lvl="8">
              <a:spcBef>
                <a:spcPts val="0"/>
              </a:spcBef>
              <a:spcAft>
                <a:spcPts val="0"/>
              </a:spcAft>
              <a:buClr>
                <a:srgbClr val="FFFFFF"/>
              </a:buClr>
              <a:buSzPts val="6000"/>
              <a:buNone/>
              <a:defRPr sz="6000">
                <a:solidFill>
                  <a:srgbClr val="FFFFFF"/>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Subtitle">
    <p:bg>
      <p:bgPr>
        <a:solidFill>
          <a:srgbClr val="FFB600"/>
        </a:solidFill>
        <a:effectLst/>
      </p:bgPr>
    </p:bg>
    <p:spTree>
      <p:nvGrpSpPr>
        <p:cNvPr id="1" name="Shape 12"/>
        <p:cNvGrpSpPr/>
        <p:nvPr/>
      </p:nvGrpSpPr>
      <p:grpSpPr>
        <a:xfrm>
          <a:off x="0" y="0"/>
          <a:ext cx="0" cy="0"/>
          <a:chOff x="0" y="0"/>
          <a:chExt cx="0" cy="0"/>
        </a:xfrm>
      </p:grpSpPr>
      <p:sp>
        <p:nvSpPr>
          <p:cNvPr id="13" name="Shape 13"/>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434343"/>
            </a:solidFill>
            <a:prstDash val="dot"/>
            <a:round/>
            <a:headEnd type="none" w="med" len="med"/>
            <a:tailEnd type="none" w="med" len="med"/>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4" name="Shape 14"/>
          <p:cNvSpPr txBox="1">
            <a:spLocks noGrp="1"/>
          </p:cNvSpPr>
          <p:nvPr>
            <p:ph type="ctrTitle"/>
          </p:nvPr>
        </p:nvSpPr>
        <p:spPr>
          <a:xfrm>
            <a:off x="685800" y="2726342"/>
            <a:ext cx="7772400" cy="1159800"/>
          </a:xfrm>
          <a:prstGeom prst="rect">
            <a:avLst/>
          </a:prstGeom>
        </p:spPr>
        <p:txBody>
          <a:bodyPr spcFirstLastPara="1" wrap="square" lIns="91425" tIns="91425" rIns="91425" bIns="91425" anchor="b"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5" name="Shape 15"/>
          <p:cNvSpPr txBox="1">
            <a:spLocks noGrp="1"/>
          </p:cNvSpPr>
          <p:nvPr>
            <p:ph type="subTitle" idx="1"/>
          </p:nvPr>
        </p:nvSpPr>
        <p:spPr>
          <a:xfrm>
            <a:off x="685800" y="3830653"/>
            <a:ext cx="7772400" cy="784800"/>
          </a:xfrm>
          <a:prstGeom prst="rect">
            <a:avLst/>
          </a:prstGeom>
        </p:spPr>
        <p:txBody>
          <a:bodyPr spcFirstLastPara="1" wrap="square" lIns="91425" tIns="91425" rIns="91425" bIns="91425" anchor="t" anchorCtr="0"/>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Quote">
    <p:bg>
      <p:bgPr>
        <a:solidFill>
          <a:srgbClr val="FFB600"/>
        </a:solidFill>
        <a:effectLst/>
      </p:bgPr>
    </p:bg>
    <p:spTree>
      <p:nvGrpSpPr>
        <p:cNvPr id="1" name="Shape 16"/>
        <p:cNvGrpSpPr/>
        <p:nvPr/>
      </p:nvGrpSpPr>
      <p:grpSpPr>
        <a:xfrm>
          <a:off x="0" y="0"/>
          <a:ext cx="0" cy="0"/>
          <a:chOff x="0" y="0"/>
          <a:chExt cx="0" cy="0"/>
        </a:xfrm>
      </p:grpSpPr>
      <p:sp>
        <p:nvSpPr>
          <p:cNvPr id="17" name="Shape 17"/>
          <p:cNvSpPr/>
          <p:nvPr/>
        </p:nvSpPr>
        <p:spPr>
          <a:xfrm flipH="1">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434343"/>
            </a:solidFill>
            <a:prstDash val="dot"/>
            <a:round/>
            <a:headEnd type="none" w="med" len="med"/>
            <a:tailEnd type="none" w="med" len="med"/>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8" name="Shape 18"/>
          <p:cNvSpPr txBox="1">
            <a:spLocks noGrp="1"/>
          </p:cNvSpPr>
          <p:nvPr>
            <p:ph type="body" idx="1"/>
          </p:nvPr>
        </p:nvSpPr>
        <p:spPr>
          <a:xfrm>
            <a:off x="1757200" y="2161800"/>
            <a:ext cx="5629800" cy="819900"/>
          </a:xfrm>
          <a:prstGeom prst="rect">
            <a:avLst/>
          </a:prstGeom>
        </p:spPr>
        <p:txBody>
          <a:bodyPr spcFirstLastPara="1" wrap="square" lIns="91425" tIns="91425" rIns="91425" bIns="91425" anchor="ctr" anchorCtr="0"/>
          <a:lstStyle>
            <a:lvl1pPr marL="457200" lvl="0" indent="-419100" algn="ctr" rtl="0">
              <a:spcBef>
                <a:spcPts val="600"/>
              </a:spcBef>
              <a:spcAft>
                <a:spcPts val="0"/>
              </a:spcAft>
              <a:buClr>
                <a:srgbClr val="434343"/>
              </a:buClr>
              <a:buSzPts val="3000"/>
              <a:buChar char="●"/>
              <a:defRPr sz="3000" i="1">
                <a:solidFill>
                  <a:srgbClr val="434343"/>
                </a:solidFill>
              </a:defRPr>
            </a:lvl1pPr>
            <a:lvl2pPr marL="914400" lvl="1" indent="-419100" algn="ctr" rtl="0">
              <a:spcBef>
                <a:spcPts val="0"/>
              </a:spcBef>
              <a:spcAft>
                <a:spcPts val="0"/>
              </a:spcAft>
              <a:buClr>
                <a:srgbClr val="434343"/>
              </a:buClr>
              <a:buSzPts val="3000"/>
              <a:buChar char="○"/>
              <a:defRPr sz="3000" i="1">
                <a:solidFill>
                  <a:srgbClr val="434343"/>
                </a:solidFill>
              </a:defRPr>
            </a:lvl2pPr>
            <a:lvl3pPr marL="1371600" lvl="2" indent="-419100" algn="ctr" rtl="0">
              <a:spcBef>
                <a:spcPts val="0"/>
              </a:spcBef>
              <a:spcAft>
                <a:spcPts val="0"/>
              </a:spcAft>
              <a:buClr>
                <a:srgbClr val="434343"/>
              </a:buClr>
              <a:buSzPts val="3000"/>
              <a:buChar char="■"/>
              <a:defRPr sz="3000" i="1">
                <a:solidFill>
                  <a:srgbClr val="434343"/>
                </a:solidFill>
              </a:defRPr>
            </a:lvl3pPr>
            <a:lvl4pPr marL="1828800" lvl="3" indent="-419100" algn="ctr" rtl="0">
              <a:spcBef>
                <a:spcPts val="0"/>
              </a:spcBef>
              <a:spcAft>
                <a:spcPts val="0"/>
              </a:spcAft>
              <a:buClr>
                <a:srgbClr val="434343"/>
              </a:buClr>
              <a:buSzPts val="3000"/>
              <a:buChar char="●"/>
              <a:defRPr sz="3000" i="1">
                <a:solidFill>
                  <a:srgbClr val="434343"/>
                </a:solidFill>
              </a:defRPr>
            </a:lvl4pPr>
            <a:lvl5pPr marL="2286000" lvl="4" indent="-419100" algn="ctr" rtl="0">
              <a:spcBef>
                <a:spcPts val="0"/>
              </a:spcBef>
              <a:spcAft>
                <a:spcPts val="0"/>
              </a:spcAft>
              <a:buClr>
                <a:srgbClr val="434343"/>
              </a:buClr>
              <a:buSzPts val="3000"/>
              <a:buChar char="○"/>
              <a:defRPr sz="3000" i="1">
                <a:solidFill>
                  <a:srgbClr val="434343"/>
                </a:solidFill>
              </a:defRPr>
            </a:lvl5pPr>
            <a:lvl6pPr marL="2743200" lvl="5" indent="-419100" algn="ctr" rtl="0">
              <a:spcBef>
                <a:spcPts val="0"/>
              </a:spcBef>
              <a:spcAft>
                <a:spcPts val="0"/>
              </a:spcAft>
              <a:buClr>
                <a:srgbClr val="434343"/>
              </a:buClr>
              <a:buSzPts val="3000"/>
              <a:buChar char="■"/>
              <a:defRPr sz="3000" i="1">
                <a:solidFill>
                  <a:srgbClr val="434343"/>
                </a:solidFill>
              </a:defRPr>
            </a:lvl6pPr>
            <a:lvl7pPr marL="3200400" lvl="6" indent="-419100" algn="ctr" rtl="0">
              <a:spcBef>
                <a:spcPts val="0"/>
              </a:spcBef>
              <a:spcAft>
                <a:spcPts val="0"/>
              </a:spcAft>
              <a:buClr>
                <a:srgbClr val="434343"/>
              </a:buClr>
              <a:buSzPts val="3000"/>
              <a:buChar char="●"/>
              <a:defRPr sz="3000" i="1">
                <a:solidFill>
                  <a:srgbClr val="434343"/>
                </a:solidFill>
              </a:defRPr>
            </a:lvl7pPr>
            <a:lvl8pPr marL="3657600" lvl="7" indent="-419100" algn="ctr" rtl="0">
              <a:spcBef>
                <a:spcPts val="0"/>
              </a:spcBef>
              <a:spcAft>
                <a:spcPts val="0"/>
              </a:spcAft>
              <a:buClr>
                <a:srgbClr val="434343"/>
              </a:buClr>
              <a:buSzPts val="3000"/>
              <a:buChar char="○"/>
              <a:defRPr sz="3000" i="1">
                <a:solidFill>
                  <a:srgbClr val="434343"/>
                </a:solidFill>
              </a:defRPr>
            </a:lvl8pPr>
            <a:lvl9pPr marL="4114800" lvl="8" indent="-419100" algn="ctr">
              <a:spcBef>
                <a:spcPts val="0"/>
              </a:spcBef>
              <a:spcAft>
                <a:spcPts val="0"/>
              </a:spcAft>
              <a:buClr>
                <a:srgbClr val="434343"/>
              </a:buClr>
              <a:buSzPts val="3000"/>
              <a:buChar char="■"/>
              <a:defRPr sz="3000" i="1">
                <a:solidFill>
                  <a:srgbClr val="434343"/>
                </a:solidFill>
              </a:defRPr>
            </a:lvl9pPr>
          </a:lstStyle>
          <a:p>
            <a:endParaRPr/>
          </a:p>
        </p:txBody>
      </p:sp>
      <p:sp>
        <p:nvSpPr>
          <p:cNvPr id="19" name="Shape 19"/>
          <p:cNvSpPr txBox="1"/>
          <p:nvPr/>
        </p:nvSpPr>
        <p:spPr>
          <a:xfrm>
            <a:off x="205550" y="75075"/>
            <a:ext cx="799500" cy="6537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2000" b="1">
                <a:solidFill>
                  <a:srgbClr val="434343"/>
                </a:solidFill>
                <a:latin typeface="Raleway"/>
                <a:ea typeface="Raleway"/>
                <a:cs typeface="Raleway"/>
                <a:sym typeface="Raleway"/>
              </a:rPr>
              <a:t>“</a:t>
            </a:r>
            <a:endParaRPr sz="12000" b="1" dirty="0">
              <a:solidFill>
                <a:srgbClr val="434343"/>
              </a:solidFill>
              <a:latin typeface="Raleway"/>
              <a:ea typeface="Raleway"/>
              <a:cs typeface="Raleway"/>
              <a:sym typeface="Raleway"/>
            </a:endParaRPr>
          </a:p>
        </p:txBody>
      </p:sp>
      <p:sp>
        <p:nvSpPr>
          <p:cNvPr id="20" name="Shape 2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1 column">
    <p:spTree>
      <p:nvGrpSpPr>
        <p:cNvPr id="1" name="Shape 21"/>
        <p:cNvGrpSpPr/>
        <p:nvPr/>
      </p:nvGrpSpPr>
      <p:grpSpPr>
        <a:xfrm>
          <a:off x="0" y="0"/>
          <a:ext cx="0" cy="0"/>
          <a:chOff x="0" y="0"/>
          <a:chExt cx="0" cy="0"/>
        </a:xfrm>
      </p:grpSpPr>
      <p:sp>
        <p:nvSpPr>
          <p:cNvPr id="22" name="Shape 22"/>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B600"/>
            </a:solidFill>
            <a:prstDash val="dot"/>
            <a:round/>
            <a:headEnd type="none" w="med" len="med"/>
            <a:tailEnd type="none" w="med" len="med"/>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23" name="Shape 23"/>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4" name="Shape 24"/>
          <p:cNvSpPr txBox="1">
            <a:spLocks noGrp="1"/>
          </p:cNvSpPr>
          <p:nvPr>
            <p:ph type="body" idx="1"/>
          </p:nvPr>
        </p:nvSpPr>
        <p:spPr>
          <a:xfrm>
            <a:off x="922000" y="1885951"/>
            <a:ext cx="6866100" cy="2366100"/>
          </a:xfrm>
          <a:prstGeom prst="rect">
            <a:avLst/>
          </a:prstGeom>
        </p:spPr>
        <p:txBody>
          <a:bodyPr spcFirstLastPara="1" wrap="square" lIns="91425" tIns="91425" rIns="91425" bIns="91425" anchor="t" anchorCtr="0"/>
          <a:lstStyle>
            <a:lvl1pPr marL="457200" lvl="0" indent="-342900">
              <a:spcBef>
                <a:spcPts val="600"/>
              </a:spcBef>
              <a:spcAft>
                <a:spcPts val="0"/>
              </a:spcAft>
              <a:buClr>
                <a:srgbClr val="FFB600"/>
              </a:buClr>
              <a:buSzPts val="1800"/>
              <a:buChar char="●"/>
              <a:defRPr/>
            </a:lvl1pPr>
            <a:lvl2pPr marL="914400" lvl="1" indent="-342900">
              <a:spcBef>
                <a:spcPts val="0"/>
              </a:spcBef>
              <a:spcAft>
                <a:spcPts val="0"/>
              </a:spcAft>
              <a:buClr>
                <a:srgbClr val="FFB600"/>
              </a:buClr>
              <a:buSzPts val="1800"/>
              <a:buChar char="○"/>
              <a:defRPr/>
            </a:lvl2pPr>
            <a:lvl3pPr marL="1371600" lvl="2" indent="-342900">
              <a:spcBef>
                <a:spcPts val="0"/>
              </a:spcBef>
              <a:spcAft>
                <a:spcPts val="0"/>
              </a:spcAft>
              <a:buClr>
                <a:srgbClr val="FFB600"/>
              </a:buClr>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Shape 2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spcBef>
                <a:spcPts val="0"/>
              </a:spcBef>
              <a:buNone/>
              <a:defRPr>
                <a:solidFill>
                  <a:srgbClr val="FFB600"/>
                </a:solidFill>
              </a:defRPr>
            </a:lvl1pPr>
            <a:lvl2pPr lvl="1">
              <a:spcBef>
                <a:spcPts val="0"/>
              </a:spcBef>
              <a:buNone/>
              <a:defRPr>
                <a:solidFill>
                  <a:srgbClr val="FFB600"/>
                </a:solidFill>
              </a:defRPr>
            </a:lvl2pPr>
            <a:lvl3pPr lvl="2">
              <a:spcBef>
                <a:spcPts val="0"/>
              </a:spcBef>
              <a:buNone/>
              <a:defRPr>
                <a:solidFill>
                  <a:srgbClr val="FFB600"/>
                </a:solidFill>
              </a:defRPr>
            </a:lvl3pPr>
            <a:lvl4pPr lvl="3">
              <a:spcBef>
                <a:spcPts val="0"/>
              </a:spcBef>
              <a:buNone/>
              <a:defRPr>
                <a:solidFill>
                  <a:srgbClr val="FFB600"/>
                </a:solidFill>
              </a:defRPr>
            </a:lvl4pPr>
            <a:lvl5pPr lvl="4">
              <a:spcBef>
                <a:spcPts val="0"/>
              </a:spcBef>
              <a:buNone/>
              <a:defRPr>
                <a:solidFill>
                  <a:srgbClr val="FFB600"/>
                </a:solidFill>
              </a:defRPr>
            </a:lvl5pPr>
            <a:lvl6pPr lvl="5">
              <a:spcBef>
                <a:spcPts val="0"/>
              </a:spcBef>
              <a:buNone/>
              <a:defRPr>
                <a:solidFill>
                  <a:srgbClr val="FFB600"/>
                </a:solidFill>
              </a:defRPr>
            </a:lvl6pPr>
            <a:lvl7pPr lvl="6">
              <a:spcBef>
                <a:spcPts val="0"/>
              </a:spcBef>
              <a:buNone/>
              <a:defRPr>
                <a:solidFill>
                  <a:srgbClr val="FFB600"/>
                </a:solidFill>
              </a:defRPr>
            </a:lvl7pPr>
            <a:lvl8pPr lvl="7">
              <a:spcBef>
                <a:spcPts val="0"/>
              </a:spcBef>
              <a:buNone/>
              <a:defRPr>
                <a:solidFill>
                  <a:srgbClr val="FFB600"/>
                </a:solidFill>
              </a:defRPr>
            </a:lvl8pPr>
            <a:lvl9pPr lvl="8">
              <a:spcBef>
                <a:spcPts val="0"/>
              </a:spcBef>
              <a:buNone/>
              <a:defRPr>
                <a:solidFill>
                  <a:srgbClr val="FFB600"/>
                </a:solidFill>
              </a:defRPr>
            </a:lvl9pPr>
          </a:lstStyle>
          <a:p>
            <a:pPr marL="0" lvl="0" indent="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ColTx">
  <p:cSld name="Title + 2 columns">
    <p:spTree>
      <p:nvGrpSpPr>
        <p:cNvPr id="1" name="Shape 26"/>
        <p:cNvGrpSpPr/>
        <p:nvPr/>
      </p:nvGrpSpPr>
      <p:grpSpPr>
        <a:xfrm>
          <a:off x="0" y="0"/>
          <a:ext cx="0" cy="0"/>
          <a:chOff x="0" y="0"/>
          <a:chExt cx="0" cy="0"/>
        </a:xfrm>
      </p:grpSpPr>
      <p:sp>
        <p:nvSpPr>
          <p:cNvPr id="27" name="Shape 27"/>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B600"/>
            </a:solidFill>
            <a:prstDash val="dot"/>
            <a:round/>
            <a:headEnd type="none" w="med" len="med"/>
            <a:tailEnd type="none" w="med" len="med"/>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
        <p:nvSpPr>
          <p:cNvPr id="28" name="Shape 28"/>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29" name="Shape 29"/>
          <p:cNvSpPr txBox="1">
            <a:spLocks noGrp="1"/>
          </p:cNvSpPr>
          <p:nvPr>
            <p:ph type="body" idx="1"/>
          </p:nvPr>
        </p:nvSpPr>
        <p:spPr>
          <a:xfrm>
            <a:off x="922000" y="1887378"/>
            <a:ext cx="3543300" cy="30276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30" name="Shape 30"/>
          <p:cNvSpPr txBox="1">
            <a:spLocks noGrp="1"/>
          </p:cNvSpPr>
          <p:nvPr>
            <p:ph type="body" idx="2"/>
          </p:nvPr>
        </p:nvSpPr>
        <p:spPr>
          <a:xfrm>
            <a:off x="4678687" y="1887378"/>
            <a:ext cx="3543300" cy="30276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a:lvl1pPr>
            <a:lvl2pPr marL="914400" lvl="1" indent="-342900">
              <a:spcBef>
                <a:spcPts val="0"/>
              </a:spcBef>
              <a:spcAft>
                <a:spcPts val="0"/>
              </a:spcAft>
              <a:buSzPts val="1800"/>
              <a:buChar char="○"/>
              <a:defRPr/>
            </a:lvl2pPr>
            <a:lvl3pPr marL="1371600" lvl="2" indent="-342900">
              <a:spcBef>
                <a:spcPts val="0"/>
              </a:spcBef>
              <a:spcAft>
                <a:spcPts val="0"/>
              </a:spcAft>
              <a:buSzPts val="18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31" name="Shape 3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9"/>
        <p:cNvGrpSpPr/>
        <p:nvPr/>
      </p:nvGrpSpPr>
      <p:grpSpPr>
        <a:xfrm>
          <a:off x="0" y="0"/>
          <a:ext cx="0" cy="0"/>
          <a:chOff x="0" y="0"/>
          <a:chExt cx="0" cy="0"/>
        </a:xfrm>
      </p:grpSpPr>
      <p:sp>
        <p:nvSpPr>
          <p:cNvPr id="40" name="Shape 40"/>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B600"/>
            </a:solidFill>
            <a:prstDash val="dot"/>
            <a:round/>
            <a:headEnd type="none" w="med" len="med"/>
            <a:tailEnd type="none" w="med" len="med"/>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
        <p:nvSpPr>
          <p:cNvPr id="41" name="Shape 41"/>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lstStyle>
            <a:lvl1pPr lvl="0">
              <a:spcBef>
                <a:spcPts val="0"/>
              </a:spcBef>
              <a:spcAft>
                <a:spcPts val="0"/>
              </a:spcAft>
              <a:buSzPts val="5800"/>
              <a:buNone/>
              <a:defRPr/>
            </a:lvl1pPr>
            <a:lvl2pPr lvl="1">
              <a:spcBef>
                <a:spcPts val="0"/>
              </a:spcBef>
              <a:spcAft>
                <a:spcPts val="0"/>
              </a:spcAft>
              <a:buSzPts val="5800"/>
              <a:buNone/>
              <a:defRPr/>
            </a:lvl2pPr>
            <a:lvl3pPr lvl="2">
              <a:spcBef>
                <a:spcPts val="0"/>
              </a:spcBef>
              <a:spcAft>
                <a:spcPts val="0"/>
              </a:spcAft>
              <a:buSzPts val="5800"/>
              <a:buNone/>
              <a:defRPr/>
            </a:lvl3pPr>
            <a:lvl4pPr lvl="3">
              <a:spcBef>
                <a:spcPts val="0"/>
              </a:spcBef>
              <a:spcAft>
                <a:spcPts val="0"/>
              </a:spcAft>
              <a:buSzPts val="5800"/>
              <a:buNone/>
              <a:defRPr/>
            </a:lvl4pPr>
            <a:lvl5pPr lvl="4">
              <a:spcBef>
                <a:spcPts val="0"/>
              </a:spcBef>
              <a:spcAft>
                <a:spcPts val="0"/>
              </a:spcAft>
              <a:buSzPts val="5800"/>
              <a:buNone/>
              <a:defRPr/>
            </a:lvl5pPr>
            <a:lvl6pPr lvl="5">
              <a:spcBef>
                <a:spcPts val="0"/>
              </a:spcBef>
              <a:spcAft>
                <a:spcPts val="0"/>
              </a:spcAft>
              <a:buSzPts val="5800"/>
              <a:buNone/>
              <a:defRPr/>
            </a:lvl6pPr>
            <a:lvl7pPr lvl="6">
              <a:spcBef>
                <a:spcPts val="0"/>
              </a:spcBef>
              <a:spcAft>
                <a:spcPts val="0"/>
              </a:spcAft>
              <a:buSzPts val="5800"/>
              <a:buNone/>
              <a:defRPr/>
            </a:lvl7pPr>
            <a:lvl8pPr lvl="7">
              <a:spcBef>
                <a:spcPts val="0"/>
              </a:spcBef>
              <a:spcAft>
                <a:spcPts val="0"/>
              </a:spcAft>
              <a:buSzPts val="5800"/>
              <a:buNone/>
              <a:defRPr/>
            </a:lvl8pPr>
            <a:lvl9pPr lvl="8">
              <a:spcBef>
                <a:spcPts val="0"/>
              </a:spcBef>
              <a:spcAft>
                <a:spcPts val="0"/>
              </a:spcAft>
              <a:buSzPts val="5800"/>
              <a:buNone/>
              <a:defRPr/>
            </a:lvl9pPr>
          </a:lstStyle>
          <a:p>
            <a:endParaRPr/>
          </a:p>
        </p:txBody>
      </p:sp>
      <p:sp>
        <p:nvSpPr>
          <p:cNvPr id="42" name="Shape 4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7"/>
        <p:cNvGrpSpPr/>
        <p:nvPr/>
      </p:nvGrpSpPr>
      <p:grpSpPr>
        <a:xfrm>
          <a:off x="0" y="0"/>
          <a:ext cx="0" cy="0"/>
          <a:chOff x="0" y="0"/>
          <a:chExt cx="0" cy="0"/>
        </a:xfrm>
      </p:grpSpPr>
      <p:sp>
        <p:nvSpPr>
          <p:cNvPr id="48" name="Shape 4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marL="0" lvl="0" indent="0">
              <a:spcBef>
                <a:spcPts val="0"/>
              </a:spcBef>
              <a:spcAft>
                <a:spcPts val="0"/>
              </a:spcAft>
              <a:buNone/>
            </a:pPr>
            <a:fld id="{00000000-1234-1234-1234-123412341234}" type="slidenum">
              <a:rPr lang="en"/>
              <a:t>‹#›</a:t>
            </a:fld>
            <a:endParaRPr dirty="0"/>
          </a:p>
        </p:txBody>
      </p:sp>
      <p:sp>
        <p:nvSpPr>
          <p:cNvPr id="49" name="Shape 49"/>
          <p:cNvSpPr/>
          <p:nvPr/>
        </p:nvSpPr>
        <p:spPr>
          <a:xfrm>
            <a:off x="390735" y="379877"/>
            <a:ext cx="8362529" cy="4383746"/>
          </a:xfrm>
          <a:custGeom>
            <a:avLst/>
            <a:gdLst/>
            <a:ahLst/>
            <a:cxnLst/>
            <a:rect l="0" t="0" r="0" b="0"/>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B600"/>
            </a:solidFill>
            <a:prstDash val="dot"/>
            <a:round/>
            <a:headEnd type="none" w="med" len="med"/>
            <a:tailEnd type="none" w="med" len="med"/>
          </a:ln>
        </p:spPr>
        <p:txBody>
          <a:bodyPr spcFirstLastPara="1" wrap="square" lIns="91425" tIns="91425" rIns="91425" bIns="91425" anchor="ctr" anchorCtr="0">
            <a:noAutofit/>
          </a:bodyPr>
          <a:lstStyle/>
          <a:p>
            <a:pPr marL="0" lvl="0" indent="0" rtl="0">
              <a:spcBef>
                <a:spcPts val="0"/>
              </a:spcBef>
              <a:spcAft>
                <a:spcPts val="0"/>
              </a:spcAft>
              <a:buNone/>
            </a:pP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922000" y="891775"/>
            <a:ext cx="6866100" cy="8574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a:endParaRPr/>
          </a:p>
        </p:txBody>
      </p:sp>
      <p:sp>
        <p:nvSpPr>
          <p:cNvPr id="7" name="Shape 7"/>
          <p:cNvSpPr txBox="1">
            <a:spLocks noGrp="1"/>
          </p:cNvSpPr>
          <p:nvPr>
            <p:ph type="body" idx="1"/>
          </p:nvPr>
        </p:nvSpPr>
        <p:spPr>
          <a:xfrm>
            <a:off x="922000" y="1885951"/>
            <a:ext cx="6866100" cy="2366100"/>
          </a:xfrm>
          <a:prstGeom prst="rect">
            <a:avLst/>
          </a:prstGeom>
          <a:noFill/>
          <a:ln>
            <a:noFill/>
          </a:ln>
        </p:spPr>
        <p:txBody>
          <a:bodyPr spcFirstLastPara="1" wrap="square" lIns="91425" tIns="91425" rIns="91425" bIns="91425" anchor="t" anchorCtr="0"/>
          <a:lstStyle>
            <a:lvl1pPr marL="457200" lvl="0" indent="-34290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marL="914400" lvl="1"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marL="1371600" lvl="2" indent="-34290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marL="1828800" lvl="3"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marL="2286000" lvl="4"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marL="2743200" lvl="5"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marL="3200400" lvl="6"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marL="3657600" lvl="7"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marL="4114800" lvl="8" indent="-34290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a:endParaRPr/>
          </a:p>
        </p:txBody>
      </p:sp>
      <p:sp>
        <p:nvSpPr>
          <p:cNvPr id="8" name="Shape 8"/>
          <p:cNvSpPr txBox="1">
            <a:spLocks noGrp="1"/>
          </p:cNvSpPr>
          <p:nvPr>
            <p:ph type="sldNum" idx="12"/>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lvl1pPr lvl="0" algn="ctr">
              <a:spcBef>
                <a:spcPts val="0"/>
              </a:spcBef>
              <a:buNone/>
              <a:defRPr sz="1300">
                <a:solidFill>
                  <a:srgbClr val="FFB600"/>
                </a:solidFill>
                <a:latin typeface="Raleway ExtraBold"/>
                <a:ea typeface="Raleway ExtraBold"/>
                <a:cs typeface="Raleway ExtraBold"/>
                <a:sym typeface="Raleway ExtraBold"/>
              </a:defRPr>
            </a:lvl1pPr>
            <a:lvl2pPr lvl="1" algn="ctr">
              <a:spcBef>
                <a:spcPts val="0"/>
              </a:spcBef>
              <a:buNone/>
              <a:defRPr sz="1300">
                <a:solidFill>
                  <a:srgbClr val="FFB600"/>
                </a:solidFill>
                <a:latin typeface="Raleway ExtraBold"/>
                <a:ea typeface="Raleway ExtraBold"/>
                <a:cs typeface="Raleway ExtraBold"/>
                <a:sym typeface="Raleway ExtraBold"/>
              </a:defRPr>
            </a:lvl2pPr>
            <a:lvl3pPr lvl="2" algn="ctr">
              <a:spcBef>
                <a:spcPts val="0"/>
              </a:spcBef>
              <a:buNone/>
              <a:defRPr sz="1300">
                <a:solidFill>
                  <a:srgbClr val="FFB600"/>
                </a:solidFill>
                <a:latin typeface="Raleway ExtraBold"/>
                <a:ea typeface="Raleway ExtraBold"/>
                <a:cs typeface="Raleway ExtraBold"/>
                <a:sym typeface="Raleway ExtraBold"/>
              </a:defRPr>
            </a:lvl3pPr>
            <a:lvl4pPr lvl="3" algn="ctr">
              <a:spcBef>
                <a:spcPts val="0"/>
              </a:spcBef>
              <a:buNone/>
              <a:defRPr sz="1300">
                <a:solidFill>
                  <a:srgbClr val="FFB600"/>
                </a:solidFill>
                <a:latin typeface="Raleway ExtraBold"/>
                <a:ea typeface="Raleway ExtraBold"/>
                <a:cs typeface="Raleway ExtraBold"/>
                <a:sym typeface="Raleway ExtraBold"/>
              </a:defRPr>
            </a:lvl4pPr>
            <a:lvl5pPr lvl="4" algn="ctr">
              <a:spcBef>
                <a:spcPts val="0"/>
              </a:spcBef>
              <a:buNone/>
              <a:defRPr sz="1300">
                <a:solidFill>
                  <a:srgbClr val="FFB600"/>
                </a:solidFill>
                <a:latin typeface="Raleway ExtraBold"/>
                <a:ea typeface="Raleway ExtraBold"/>
                <a:cs typeface="Raleway ExtraBold"/>
                <a:sym typeface="Raleway ExtraBold"/>
              </a:defRPr>
            </a:lvl5pPr>
            <a:lvl6pPr lvl="5" algn="ctr">
              <a:spcBef>
                <a:spcPts val="0"/>
              </a:spcBef>
              <a:buNone/>
              <a:defRPr sz="1300">
                <a:solidFill>
                  <a:srgbClr val="FFB600"/>
                </a:solidFill>
                <a:latin typeface="Raleway ExtraBold"/>
                <a:ea typeface="Raleway ExtraBold"/>
                <a:cs typeface="Raleway ExtraBold"/>
                <a:sym typeface="Raleway ExtraBold"/>
              </a:defRPr>
            </a:lvl6pPr>
            <a:lvl7pPr lvl="6" algn="ctr">
              <a:spcBef>
                <a:spcPts val="0"/>
              </a:spcBef>
              <a:buNone/>
              <a:defRPr sz="1300">
                <a:solidFill>
                  <a:srgbClr val="FFB600"/>
                </a:solidFill>
                <a:latin typeface="Raleway ExtraBold"/>
                <a:ea typeface="Raleway ExtraBold"/>
                <a:cs typeface="Raleway ExtraBold"/>
                <a:sym typeface="Raleway ExtraBold"/>
              </a:defRPr>
            </a:lvl7pPr>
            <a:lvl8pPr lvl="7" algn="ctr">
              <a:spcBef>
                <a:spcPts val="0"/>
              </a:spcBef>
              <a:buNone/>
              <a:defRPr sz="1300">
                <a:solidFill>
                  <a:srgbClr val="FFB600"/>
                </a:solidFill>
                <a:latin typeface="Raleway ExtraBold"/>
                <a:ea typeface="Raleway ExtraBold"/>
                <a:cs typeface="Raleway ExtraBold"/>
                <a:sym typeface="Raleway ExtraBold"/>
              </a:defRPr>
            </a:lvl8pPr>
            <a:lvl9pPr lvl="8" algn="ctr">
              <a:spcBef>
                <a:spcPts val="0"/>
              </a:spcBef>
              <a:buNone/>
              <a:defRPr sz="1300">
                <a:solidFill>
                  <a:srgbClr val="FFB600"/>
                </a:solidFill>
                <a:latin typeface="Raleway ExtraBold"/>
                <a:ea typeface="Raleway ExtraBold"/>
                <a:cs typeface="Raleway ExtraBold"/>
                <a:sym typeface="Raleway ExtraBold"/>
              </a:defRPr>
            </a:lvl9pPr>
          </a:lstStyle>
          <a:p>
            <a:pPr marL="0" lvl="0" indent="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6"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mailto:lain_79@hotmail.com"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Shape 57"/>
          <p:cNvSpPr txBox="1">
            <a:spLocks noGrp="1"/>
          </p:cNvSpPr>
          <p:nvPr>
            <p:ph type="ctrTitle"/>
          </p:nvPr>
        </p:nvSpPr>
        <p:spPr>
          <a:xfrm>
            <a:off x="540390" y="620111"/>
            <a:ext cx="5650203" cy="1945551"/>
          </a:xfrm>
          <a:prstGeom prst="rect">
            <a:avLst/>
          </a:prstGeom>
        </p:spPr>
        <p:txBody>
          <a:bodyPr spcFirstLastPara="1" wrap="square" lIns="91425" tIns="91425" rIns="91425" bIns="91425" anchor="b" anchorCtr="0">
            <a:noAutofit/>
          </a:bodyPr>
          <a:lstStyle/>
          <a:p>
            <a:pPr lvl="0"/>
            <a:r>
              <a:rPr lang="es-UY" altLang="en-US" b="1" dirty="0">
                <a:solidFill>
                  <a:schemeClr val="bg1"/>
                </a:solidFill>
                <a:latin typeface="Maiandra GD" panose="020E0502030308020204" pitchFamily="34" charset="0"/>
              </a:rPr>
              <a:t>LeSS &amp; Scrum</a:t>
            </a:r>
            <a:br>
              <a:rPr lang="es-UY" altLang="en-US" b="1" dirty="0">
                <a:solidFill>
                  <a:schemeClr val="bg1"/>
                </a:solidFill>
                <a:latin typeface="Maiandra GD" panose="020E0502030308020204" pitchFamily="34" charset="0"/>
              </a:rPr>
            </a:br>
            <a:r>
              <a:rPr lang="es-UY" altLang="en-US" b="1" dirty="0">
                <a:solidFill>
                  <a:schemeClr val="bg1"/>
                </a:solidFill>
                <a:latin typeface="Maiandra GD" panose="020E0502030308020204" pitchFamily="34" charset="0"/>
              </a:rPr>
              <a:t>Meet-up</a:t>
            </a:r>
            <a:endParaRPr b="1" dirty="0">
              <a:solidFill>
                <a:schemeClr val="bg1"/>
              </a:solidFill>
            </a:endParaRPr>
          </a:p>
        </p:txBody>
      </p:sp>
      <p:grpSp>
        <p:nvGrpSpPr>
          <p:cNvPr id="58" name="Shape 58"/>
          <p:cNvGrpSpPr/>
          <p:nvPr/>
        </p:nvGrpSpPr>
        <p:grpSpPr>
          <a:xfrm>
            <a:off x="7864658" y="371176"/>
            <a:ext cx="896264" cy="896314"/>
            <a:chOff x="570875" y="4322250"/>
            <a:chExt cx="443300" cy="443325"/>
          </a:xfrm>
        </p:grpSpPr>
        <p:sp>
          <p:nvSpPr>
            <p:cNvPr id="59" name="Shape 59"/>
            <p:cNvSpPr/>
            <p:nvPr/>
          </p:nvSpPr>
          <p:spPr>
            <a:xfrm>
              <a:off x="570875" y="4322250"/>
              <a:ext cx="443300" cy="443325"/>
            </a:xfrm>
            <a:custGeom>
              <a:avLst/>
              <a:gdLst/>
              <a:ahLst/>
              <a:cxnLst/>
              <a:rect l="0" t="0" r="0" b="0"/>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60" name="Shape 60"/>
            <p:cNvSpPr/>
            <p:nvPr/>
          </p:nvSpPr>
          <p:spPr>
            <a:xfrm>
              <a:off x="597725" y="4665400"/>
              <a:ext cx="73300" cy="73300"/>
            </a:xfrm>
            <a:custGeom>
              <a:avLst/>
              <a:gdLst/>
              <a:ahLst/>
              <a:cxnLst/>
              <a:rect l="0" t="0" r="0" b="0"/>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61" name="Shape 61"/>
            <p:cNvSpPr/>
            <p:nvPr/>
          </p:nvSpPr>
          <p:spPr>
            <a:xfrm>
              <a:off x="654525" y="4708150"/>
              <a:ext cx="47025" cy="47025"/>
            </a:xfrm>
            <a:custGeom>
              <a:avLst/>
              <a:gdLst/>
              <a:ahLst/>
              <a:cxnLst/>
              <a:rect l="0" t="0" r="0" b="0"/>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62" name="Shape 62"/>
            <p:cNvSpPr/>
            <p:nvPr/>
          </p:nvSpPr>
          <p:spPr>
            <a:xfrm>
              <a:off x="581250" y="4634875"/>
              <a:ext cx="47050" cy="47050"/>
            </a:xfrm>
            <a:custGeom>
              <a:avLst/>
              <a:gdLst/>
              <a:ahLst/>
              <a:cxnLst/>
              <a:rect l="0" t="0" r="0" b="0"/>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sp>
        <p:nvSpPr>
          <p:cNvPr id="9" name="Shape 57"/>
          <p:cNvSpPr txBox="1">
            <a:spLocks/>
          </p:cNvSpPr>
          <p:nvPr/>
        </p:nvSpPr>
        <p:spPr>
          <a:xfrm>
            <a:off x="2550612" y="3678621"/>
            <a:ext cx="5650203" cy="85313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6000"/>
              <a:buFont typeface="Raleway ExtraBold"/>
              <a:buNone/>
              <a:defRPr sz="6000" b="0" i="0" u="none" strike="noStrike" cap="none">
                <a:solidFill>
                  <a:srgbClr val="FFFFFF"/>
                </a:solidFill>
                <a:latin typeface="Raleway ExtraBold"/>
                <a:ea typeface="Raleway ExtraBold"/>
                <a:cs typeface="Raleway ExtraBold"/>
                <a:sym typeface="Raleway ExtraBold"/>
              </a:defRPr>
            </a:lvl1pPr>
            <a:lvl2pPr lvl="1">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2pPr>
            <a:lvl3pPr lvl="2">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3pPr>
            <a:lvl4pPr lvl="3">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4pPr>
            <a:lvl5pPr lvl="4">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5pPr>
            <a:lvl6pPr lvl="5">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6pPr>
            <a:lvl7pPr lvl="6">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7pPr>
            <a:lvl8pPr lvl="7">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8pPr>
            <a:lvl9pPr lvl="8">
              <a:spcBef>
                <a:spcPts val="0"/>
              </a:spcBef>
              <a:spcAft>
                <a:spcPts val="0"/>
              </a:spcAft>
              <a:buClr>
                <a:srgbClr val="FFFFFF"/>
              </a:buClr>
              <a:buSzPts val="6000"/>
              <a:buFont typeface="Raleway ExtraBold"/>
              <a:buNone/>
              <a:defRPr sz="6000">
                <a:solidFill>
                  <a:srgbClr val="FFFFFF"/>
                </a:solidFill>
                <a:latin typeface="Raleway ExtraBold"/>
                <a:ea typeface="Raleway ExtraBold"/>
                <a:cs typeface="Raleway ExtraBold"/>
                <a:sym typeface="Raleway ExtraBold"/>
              </a:defRPr>
            </a:lvl9pPr>
          </a:lstStyle>
          <a:p>
            <a:pPr algn="r">
              <a:spcBef>
                <a:spcPct val="0"/>
              </a:spcBef>
            </a:pPr>
            <a:r>
              <a:rPr lang="en-US" altLang="en-US" sz="1600" b="1" dirty="0">
                <a:latin typeface="Maiandra GD" panose="020E0502030308020204" pitchFamily="34" charset="0"/>
              </a:rPr>
              <a:t>Organized by: House of Agile [Abdul]</a:t>
            </a:r>
          </a:p>
          <a:p>
            <a:pPr algn="r">
              <a:spcBef>
                <a:spcPct val="0"/>
              </a:spcBef>
            </a:pPr>
            <a:endParaRPr lang="en-US" altLang="en-US" sz="1600" b="1" dirty="0">
              <a:latin typeface="Maiandra GD" panose="020E0502030308020204" pitchFamily="34" charset="0"/>
            </a:endParaRPr>
          </a:p>
          <a:p>
            <a:pPr algn="r">
              <a:spcBef>
                <a:spcPct val="0"/>
              </a:spcBef>
            </a:pPr>
            <a:r>
              <a:rPr lang="en-US" altLang="en-US" sz="1600" b="1" dirty="0">
                <a:latin typeface="Maiandra GD" panose="020E0502030308020204" pitchFamily="34" charset="0"/>
              </a:rPr>
              <a:t>Powered By: LeSS  “More with </a:t>
            </a:r>
            <a:r>
              <a:rPr lang="en-US" altLang="en-US" sz="1600" b="1" dirty="0" smtClean="0">
                <a:latin typeface="Maiandra GD" panose="020E0502030308020204" pitchFamily="34" charset="0"/>
              </a:rPr>
              <a:t>LeSS</a:t>
            </a:r>
            <a:endParaRPr lang="es-UY" sz="1600" b="1" dirty="0">
              <a:solidFill>
                <a:schemeClr val="bg1"/>
              </a:solidFill>
              <a:latin typeface="Maiandra GD" panose="020E050203030802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4" name="Shape 17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10</a:t>
            </a:fld>
            <a:endParaRPr dirty="0"/>
          </a:p>
        </p:txBody>
      </p:sp>
      <p:grpSp>
        <p:nvGrpSpPr>
          <p:cNvPr id="194" name="Shape 194"/>
          <p:cNvGrpSpPr/>
          <p:nvPr/>
        </p:nvGrpSpPr>
        <p:grpSpPr>
          <a:xfrm>
            <a:off x="8152038" y="369832"/>
            <a:ext cx="602425" cy="641836"/>
            <a:chOff x="5970800" y="1619250"/>
            <a:chExt cx="428650" cy="456725"/>
          </a:xfrm>
        </p:grpSpPr>
        <p:sp>
          <p:nvSpPr>
            <p:cNvPr id="195" name="Shape 195"/>
            <p:cNvSpPr/>
            <p:nvPr/>
          </p:nvSpPr>
          <p:spPr>
            <a:xfrm>
              <a:off x="5970800" y="1674200"/>
              <a:ext cx="377975" cy="377950"/>
            </a:xfrm>
            <a:custGeom>
              <a:avLst/>
              <a:gdLst/>
              <a:ahLst/>
              <a:cxnLst/>
              <a:rect l="0" t="0" r="0" b="0"/>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96" name="Shape 196"/>
            <p:cNvSpPr/>
            <p:nvPr/>
          </p:nvSpPr>
          <p:spPr>
            <a:xfrm>
              <a:off x="6068500" y="1771875"/>
              <a:ext cx="182575" cy="182600"/>
            </a:xfrm>
            <a:custGeom>
              <a:avLst/>
              <a:gdLst/>
              <a:ahLst/>
              <a:cxnLst/>
              <a:rect l="0" t="0" r="0" b="0"/>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97" name="Shape 197"/>
            <p:cNvSpPr/>
            <p:nvPr/>
          </p:nvSpPr>
          <p:spPr>
            <a:xfrm>
              <a:off x="5981175" y="2005125"/>
              <a:ext cx="75125" cy="70850"/>
            </a:xfrm>
            <a:custGeom>
              <a:avLst/>
              <a:gdLst/>
              <a:ahLst/>
              <a:cxnLst/>
              <a:rect l="0" t="0" r="0" b="0"/>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98" name="Shape 198"/>
            <p:cNvSpPr/>
            <p:nvPr/>
          </p:nvSpPr>
          <p:spPr>
            <a:xfrm>
              <a:off x="6263875" y="2005125"/>
              <a:ext cx="74525" cy="70850"/>
            </a:xfrm>
            <a:custGeom>
              <a:avLst/>
              <a:gdLst/>
              <a:ahLst/>
              <a:cxnLst/>
              <a:rect l="0" t="0" r="0" b="0"/>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99" name="Shape 199"/>
            <p:cNvSpPr/>
            <p:nvPr/>
          </p:nvSpPr>
          <p:spPr>
            <a:xfrm>
              <a:off x="6147875" y="1619250"/>
              <a:ext cx="251575" cy="255850"/>
            </a:xfrm>
            <a:custGeom>
              <a:avLst/>
              <a:gdLst/>
              <a:ahLst/>
              <a:cxnLst/>
              <a:rect l="0" t="0" r="0" b="0"/>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pic>
        <p:nvPicPr>
          <p:cNvPr id="30" name="Content Placeholder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30112" y="1228648"/>
            <a:ext cx="7570787" cy="3272505"/>
          </a:xfrm>
          <a:prstGeom prst="rect">
            <a:avLst/>
          </a:prstGeom>
        </p:spPr>
      </p:pic>
      <p:sp>
        <p:nvSpPr>
          <p:cNvPr id="31" name="Shape 101"/>
          <p:cNvSpPr txBox="1">
            <a:spLocks noGrp="1"/>
          </p:cNvSpPr>
          <p:nvPr>
            <p:ph type="title"/>
          </p:nvPr>
        </p:nvSpPr>
        <p:spPr>
          <a:xfrm>
            <a:off x="922000" y="441433"/>
            <a:ext cx="6866100" cy="503085"/>
          </a:xfrm>
          <a:prstGeom prst="rect">
            <a:avLst/>
          </a:prstGeom>
        </p:spPr>
        <p:txBody>
          <a:bodyPr spcFirstLastPara="1" wrap="square" lIns="91425" tIns="91425" rIns="91425" bIns="91425" anchor="t" anchorCtr="0">
            <a:noAutofit/>
          </a:bodyPr>
          <a:lstStyle/>
          <a:p>
            <a:pPr lvl="0"/>
            <a:r>
              <a:rPr lang="en-US" altLang="en-US" sz="2800" b="1" dirty="0" smtClean="0">
                <a:latin typeface="Maiandra GD" panose="020E0502030308020204" pitchFamily="34" charset="0"/>
              </a:rPr>
              <a:t>Career Path for the </a:t>
            </a:r>
            <a:r>
              <a:rPr lang="en-US" sz="2800" b="1" dirty="0" smtClean="0">
                <a:solidFill>
                  <a:srgbClr val="FFB600"/>
                </a:solidFill>
                <a:latin typeface="Maiandra GD" panose="020E0502030308020204" pitchFamily="34" charset="0"/>
              </a:rPr>
              <a:t>Scrum masters</a:t>
            </a:r>
            <a:r>
              <a:rPr lang="en-US" altLang="en-US" sz="2800" b="1" dirty="0" smtClean="0">
                <a:latin typeface="Maiandra GD" panose="020E0502030308020204" pitchFamily="34" charset="0"/>
              </a:rPr>
              <a:t> </a:t>
            </a:r>
            <a:endParaRPr sz="2800" b="1" dirty="0">
              <a:latin typeface="Maiandra GD" panose="020E0502030308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Shape 36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11</a:t>
            </a:fld>
            <a:endParaRPr dirty="0"/>
          </a:p>
        </p:txBody>
      </p:sp>
      <p:sp>
        <p:nvSpPr>
          <p:cNvPr id="364" name="Shape 364"/>
          <p:cNvSpPr txBox="1">
            <a:spLocks noGrp="1"/>
          </p:cNvSpPr>
          <p:nvPr>
            <p:ph type="ctrTitle" idx="4294967295"/>
          </p:nvPr>
        </p:nvSpPr>
        <p:spPr>
          <a:xfrm>
            <a:off x="685800" y="1507150"/>
            <a:ext cx="6593700" cy="1159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9600" dirty="0">
                <a:solidFill>
                  <a:srgbClr val="FFB600"/>
                </a:solidFill>
                <a:latin typeface="Maiandra GD" panose="020E0502030308020204" pitchFamily="34" charset="0"/>
              </a:rPr>
              <a:t>Thanks!</a:t>
            </a:r>
            <a:endParaRPr sz="9600" dirty="0">
              <a:solidFill>
                <a:srgbClr val="FFB600"/>
              </a:solidFill>
              <a:latin typeface="Maiandra GD" panose="020E0502030308020204" pitchFamily="34" charset="0"/>
            </a:endParaRPr>
          </a:p>
        </p:txBody>
      </p:sp>
      <p:sp>
        <p:nvSpPr>
          <p:cNvPr id="365" name="Shape 365"/>
          <p:cNvSpPr txBox="1">
            <a:spLocks noGrp="1"/>
          </p:cNvSpPr>
          <p:nvPr>
            <p:ph type="subTitle" idx="4294967295"/>
          </p:nvPr>
        </p:nvSpPr>
        <p:spPr>
          <a:xfrm>
            <a:off x="685800" y="2860000"/>
            <a:ext cx="6593700" cy="19305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 sz="3600" b="1" dirty="0">
                <a:latin typeface="Maiandra GD" panose="020E0502030308020204" pitchFamily="34" charset="0"/>
              </a:rPr>
              <a:t>Any questions?</a:t>
            </a:r>
            <a:endParaRPr sz="3600" b="1" dirty="0">
              <a:latin typeface="Maiandra GD" panose="020E0502030308020204" pitchFamily="34" charset="0"/>
            </a:endParaRPr>
          </a:p>
          <a:p>
            <a:pPr marL="0" lvl="0" indent="0" rtl="0">
              <a:spcBef>
                <a:spcPts val="600"/>
              </a:spcBef>
              <a:spcAft>
                <a:spcPts val="0"/>
              </a:spcAft>
              <a:buClr>
                <a:schemeClr val="dk1"/>
              </a:buClr>
              <a:buSzPts val="1100"/>
              <a:buFont typeface="Arial"/>
              <a:buNone/>
            </a:pPr>
            <a:r>
              <a:rPr lang="en" dirty="0" smtClean="0">
                <a:latin typeface="Maiandra GD" panose="020E0502030308020204" pitchFamily="34" charset="0"/>
              </a:rPr>
              <a:t>You can find me at </a:t>
            </a:r>
            <a:r>
              <a:rPr lang="en" dirty="0" smtClean="0">
                <a:latin typeface="Maiandra GD" panose="020E0502030308020204" pitchFamily="34" charset="0"/>
                <a:hlinkClick r:id="rId3"/>
              </a:rPr>
              <a:t>lain_79@hotmail.com</a:t>
            </a:r>
            <a:endParaRPr lang="en" dirty="0" smtClean="0">
              <a:latin typeface="Maiandra GD" panose="020E0502030308020204" pitchFamily="34" charset="0"/>
            </a:endParaRPr>
          </a:p>
          <a:p>
            <a:pPr marL="0" lvl="0" indent="0" rtl="0">
              <a:spcBef>
                <a:spcPts val="600"/>
              </a:spcBef>
              <a:spcAft>
                <a:spcPts val="0"/>
              </a:spcAft>
              <a:buClr>
                <a:schemeClr val="dk1"/>
              </a:buClr>
              <a:buSzPts val="1100"/>
              <a:buFont typeface="Arial"/>
              <a:buNone/>
            </a:pPr>
            <a:endParaRPr sz="3600" b="1" dirty="0"/>
          </a:p>
        </p:txBody>
      </p:sp>
      <p:sp>
        <p:nvSpPr>
          <p:cNvPr id="366" name="Shape 366"/>
          <p:cNvSpPr/>
          <p:nvPr/>
        </p:nvSpPr>
        <p:spPr>
          <a:xfrm>
            <a:off x="8054234" y="327815"/>
            <a:ext cx="798007" cy="725835"/>
          </a:xfrm>
          <a:custGeom>
            <a:avLst/>
            <a:gdLst/>
            <a:ahLst/>
            <a:cxnLst/>
            <a:rect l="0" t="0" r="0" b="0"/>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xfrm>
            <a:off x="922000" y="1272775"/>
            <a:ext cx="6866100" cy="857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dirty="0">
                <a:latin typeface="Maiandra GD" panose="020E0502030308020204" pitchFamily="34" charset="0"/>
              </a:rPr>
              <a:t>Credits</a:t>
            </a:r>
            <a:endParaRPr b="1" dirty="0">
              <a:latin typeface="Maiandra GD" panose="020E0502030308020204" pitchFamily="34" charset="0"/>
            </a:endParaRPr>
          </a:p>
        </p:txBody>
      </p:sp>
      <p:sp>
        <p:nvSpPr>
          <p:cNvPr id="372" name="Shape 372"/>
          <p:cNvSpPr txBox="1">
            <a:spLocks noGrp="1"/>
          </p:cNvSpPr>
          <p:nvPr>
            <p:ph type="body" idx="1"/>
          </p:nvPr>
        </p:nvSpPr>
        <p:spPr>
          <a:xfrm>
            <a:off x="922000" y="2266951"/>
            <a:ext cx="6866100" cy="23661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 sz="2400" dirty="0" smtClean="0">
                <a:latin typeface="Maiandra GD" panose="020E0502030308020204" pitchFamily="34" charset="0"/>
              </a:rPr>
              <a:t>Special thanks to one of best Agile Coach &amp; Trainner:</a:t>
            </a:r>
            <a:endParaRPr sz="2400" dirty="0" smtClean="0">
              <a:latin typeface="Maiandra GD" panose="020E0502030308020204" pitchFamily="34" charset="0"/>
            </a:endParaRPr>
          </a:p>
          <a:p>
            <a:pPr lvl="0" indent="-381000">
              <a:lnSpc>
                <a:spcPct val="115000"/>
              </a:lnSpc>
              <a:buSzPts val="2400"/>
            </a:pPr>
            <a:r>
              <a:rPr lang="en-US" sz="2400" b="1" dirty="0">
                <a:latin typeface="Maiandra GD" panose="020E0502030308020204" pitchFamily="34" charset="0"/>
              </a:rPr>
              <a:t>Barry </a:t>
            </a:r>
            <a:r>
              <a:rPr lang="en-US" sz="2400" b="1" dirty="0" smtClean="0">
                <a:latin typeface="Maiandra GD" panose="020E0502030308020204" pitchFamily="34" charset="0"/>
              </a:rPr>
              <a:t>Overeem</a:t>
            </a:r>
            <a:endParaRPr sz="2400" dirty="0">
              <a:solidFill>
                <a:srgbClr val="FFB600"/>
              </a:solidFill>
            </a:endParaRPr>
          </a:p>
        </p:txBody>
      </p:sp>
      <p:sp>
        <p:nvSpPr>
          <p:cNvPr id="373" name="Shape 37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12</a:t>
            </a:fld>
            <a:endParaRPr dirty="0"/>
          </a:p>
        </p:txBody>
      </p:sp>
      <p:grpSp>
        <p:nvGrpSpPr>
          <p:cNvPr id="374" name="Shape 374"/>
          <p:cNvGrpSpPr/>
          <p:nvPr/>
        </p:nvGrpSpPr>
        <p:grpSpPr>
          <a:xfrm>
            <a:off x="8020981" y="291515"/>
            <a:ext cx="863978" cy="798681"/>
            <a:chOff x="5975075" y="2327500"/>
            <a:chExt cx="420100" cy="388350"/>
          </a:xfrm>
        </p:grpSpPr>
        <p:sp>
          <p:nvSpPr>
            <p:cNvPr id="375" name="Shape 375"/>
            <p:cNvSpPr/>
            <p:nvPr/>
          </p:nvSpPr>
          <p:spPr>
            <a:xfrm>
              <a:off x="5975075" y="2474650"/>
              <a:ext cx="98325" cy="220450"/>
            </a:xfrm>
            <a:custGeom>
              <a:avLst/>
              <a:gdLst/>
              <a:ahLst/>
              <a:cxnLst/>
              <a:rect l="0" t="0" r="0" b="0"/>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76" name="Shape 376"/>
            <p:cNvSpPr/>
            <p:nvPr/>
          </p:nvSpPr>
          <p:spPr>
            <a:xfrm>
              <a:off x="6088025" y="2327500"/>
              <a:ext cx="307150" cy="388350"/>
            </a:xfrm>
            <a:custGeom>
              <a:avLst/>
              <a:gdLst/>
              <a:ahLst/>
              <a:cxnLst/>
              <a:rect l="0" t="0" r="0" b="0"/>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xfrm>
            <a:off x="922000" y="1272775"/>
            <a:ext cx="6866100" cy="857400"/>
          </a:xfrm>
          <a:prstGeom prst="rect">
            <a:avLst/>
          </a:prstGeom>
        </p:spPr>
        <p:txBody>
          <a:bodyPr spcFirstLastPara="1" wrap="square" lIns="91425" tIns="91425" rIns="91425" bIns="91425" anchor="t" anchorCtr="0">
            <a:noAutofit/>
          </a:bodyPr>
          <a:lstStyle/>
          <a:p>
            <a:r>
              <a:rPr lang="en" sz="6000" b="1" dirty="0" smtClean="0">
                <a:solidFill>
                  <a:srgbClr val="FFB600"/>
                </a:solidFill>
                <a:latin typeface="Maiandra GD" panose="020E0502030308020204" pitchFamily="34" charset="0"/>
              </a:rPr>
              <a:t>NEXT </a:t>
            </a:r>
            <a:r>
              <a:rPr lang="en" sz="6000" b="1" dirty="0">
                <a:solidFill>
                  <a:srgbClr val="FFB600"/>
                </a:solidFill>
                <a:latin typeface="Maiandra GD" panose="020E0502030308020204" pitchFamily="34" charset="0"/>
              </a:rPr>
              <a:t>Meetup</a:t>
            </a:r>
            <a:endParaRPr sz="6000" b="1" dirty="0">
              <a:solidFill>
                <a:srgbClr val="FFB600"/>
              </a:solidFill>
              <a:latin typeface="Maiandra GD" panose="020E0502030308020204" pitchFamily="34" charset="0"/>
            </a:endParaRPr>
          </a:p>
        </p:txBody>
      </p:sp>
      <p:sp>
        <p:nvSpPr>
          <p:cNvPr id="372" name="Shape 372"/>
          <p:cNvSpPr txBox="1">
            <a:spLocks noGrp="1"/>
          </p:cNvSpPr>
          <p:nvPr>
            <p:ph type="body" idx="1"/>
          </p:nvPr>
        </p:nvSpPr>
        <p:spPr>
          <a:xfrm>
            <a:off x="922000" y="2266951"/>
            <a:ext cx="6866100" cy="2366100"/>
          </a:xfrm>
          <a:prstGeom prst="rect">
            <a:avLst/>
          </a:prstGeom>
        </p:spPr>
        <p:txBody>
          <a:bodyPr spcFirstLastPara="1" wrap="square" lIns="91425" tIns="91425" rIns="91425" bIns="91425" anchor="t" anchorCtr="0">
            <a:noAutofit/>
          </a:bodyPr>
          <a:lstStyle/>
          <a:p>
            <a:pPr lvl="0" indent="-381000">
              <a:lnSpc>
                <a:spcPct val="115000"/>
              </a:lnSpc>
              <a:buSzPts val="2400"/>
            </a:pPr>
            <a:endParaRPr lang="en-US" sz="2400" b="1" dirty="0" smtClean="0">
              <a:latin typeface="Maiandra GD" panose="020E0502030308020204" pitchFamily="34" charset="0"/>
            </a:endParaRPr>
          </a:p>
          <a:p>
            <a:pPr lvl="0" indent="-381000">
              <a:lnSpc>
                <a:spcPct val="115000"/>
              </a:lnSpc>
              <a:buSzPts val="2400"/>
            </a:pPr>
            <a:r>
              <a:rPr lang="en-US" sz="2400" b="1" dirty="0" smtClean="0">
                <a:latin typeface="Maiandra GD" panose="020E0502030308020204" pitchFamily="34" charset="0"/>
              </a:rPr>
              <a:t>Sunday 4</a:t>
            </a:r>
            <a:r>
              <a:rPr lang="en-US" sz="2400" b="1" baseline="30000" dirty="0" smtClean="0">
                <a:latin typeface="Maiandra GD" panose="020E0502030308020204" pitchFamily="34" charset="0"/>
              </a:rPr>
              <a:t>th</a:t>
            </a:r>
            <a:r>
              <a:rPr lang="en-US" sz="2400" b="1" dirty="0" smtClean="0">
                <a:latin typeface="Maiandra GD" panose="020E0502030308020204" pitchFamily="34" charset="0"/>
              </a:rPr>
              <a:t> March 2018 @19:00 PM</a:t>
            </a:r>
            <a:endParaRPr sz="2400" dirty="0">
              <a:solidFill>
                <a:srgbClr val="FFB600"/>
              </a:solidFill>
            </a:endParaRPr>
          </a:p>
        </p:txBody>
      </p:sp>
      <p:sp>
        <p:nvSpPr>
          <p:cNvPr id="373" name="Shape 37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13</a:t>
            </a:fld>
            <a:endParaRPr dirty="0"/>
          </a:p>
        </p:txBody>
      </p:sp>
      <p:grpSp>
        <p:nvGrpSpPr>
          <p:cNvPr id="374" name="Shape 374"/>
          <p:cNvGrpSpPr/>
          <p:nvPr/>
        </p:nvGrpSpPr>
        <p:grpSpPr>
          <a:xfrm>
            <a:off x="8020981" y="291515"/>
            <a:ext cx="863978" cy="798681"/>
            <a:chOff x="5975075" y="2327500"/>
            <a:chExt cx="420100" cy="388350"/>
          </a:xfrm>
        </p:grpSpPr>
        <p:sp>
          <p:nvSpPr>
            <p:cNvPr id="375" name="Shape 375"/>
            <p:cNvSpPr/>
            <p:nvPr/>
          </p:nvSpPr>
          <p:spPr>
            <a:xfrm>
              <a:off x="5975075" y="2474650"/>
              <a:ext cx="98325" cy="220450"/>
            </a:xfrm>
            <a:custGeom>
              <a:avLst/>
              <a:gdLst/>
              <a:ahLst/>
              <a:cxnLst/>
              <a:rect l="0" t="0" r="0" b="0"/>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76" name="Shape 376"/>
            <p:cNvSpPr/>
            <p:nvPr/>
          </p:nvSpPr>
          <p:spPr>
            <a:xfrm>
              <a:off x="6088025" y="2327500"/>
              <a:ext cx="307150" cy="388350"/>
            </a:xfrm>
            <a:custGeom>
              <a:avLst/>
              <a:gdLst/>
              <a:ahLst/>
              <a:cxnLst/>
              <a:rect l="0" t="0" r="0" b="0"/>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spTree>
    <p:extLst>
      <p:ext uri="{BB962C8B-B14F-4D97-AF65-F5344CB8AC3E}">
        <p14:creationId xmlns:p14="http://schemas.microsoft.com/office/powerpoint/2010/main" val="20596884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p>
            <a:pPr lvl="0"/>
            <a:r>
              <a:rPr lang="en-US" altLang="en-US" sz="4800" b="1" dirty="0">
                <a:latin typeface="Maiandra GD" panose="020E0502030308020204" pitchFamily="34" charset="0"/>
              </a:rPr>
              <a:t>Agenda</a:t>
            </a:r>
            <a:r>
              <a:rPr lang="en" sz="4800" dirty="0" smtClean="0"/>
              <a:t> </a:t>
            </a:r>
            <a:r>
              <a:rPr lang="en" sz="4800" b="1" dirty="0">
                <a:latin typeface="Maiandra GD" panose="020E0502030308020204" pitchFamily="34" charset="0"/>
              </a:rPr>
              <a:t>for</a:t>
            </a:r>
            <a:r>
              <a:rPr lang="en" sz="4800" dirty="0"/>
              <a:t> </a:t>
            </a:r>
            <a:r>
              <a:rPr lang="en" sz="4800" b="1" dirty="0" smtClean="0">
                <a:solidFill>
                  <a:srgbClr val="FFB600"/>
                </a:solidFill>
                <a:latin typeface="Maiandra GD" panose="020E0502030308020204" pitchFamily="34" charset="0"/>
              </a:rPr>
              <a:t>Today</a:t>
            </a:r>
            <a:endParaRPr sz="4800" b="1" dirty="0">
              <a:solidFill>
                <a:srgbClr val="FFB600"/>
              </a:solidFill>
              <a:latin typeface="Maiandra GD" panose="020E0502030308020204" pitchFamily="34" charset="0"/>
            </a:endParaRPr>
          </a:p>
        </p:txBody>
      </p:sp>
      <p:sp>
        <p:nvSpPr>
          <p:cNvPr id="69" name="Shape 69"/>
          <p:cNvSpPr txBox="1">
            <a:spLocks noGrp="1"/>
          </p:cNvSpPr>
          <p:nvPr>
            <p:ph type="body" idx="1"/>
          </p:nvPr>
        </p:nvSpPr>
        <p:spPr>
          <a:xfrm>
            <a:off x="922000" y="1734976"/>
            <a:ext cx="3543300" cy="2153700"/>
          </a:xfrm>
          <a:prstGeom prst="rect">
            <a:avLst/>
          </a:prstGeom>
        </p:spPr>
        <p:txBody>
          <a:bodyPr spcFirstLastPara="1" wrap="square" lIns="91425" tIns="91425" rIns="91425" bIns="91425" anchor="t" anchorCtr="0">
            <a:noAutofit/>
          </a:bodyPr>
          <a:lstStyle/>
          <a:p>
            <a:pPr eaLnBrk="1" hangingPunct="1"/>
            <a:r>
              <a:rPr lang="en-US" altLang="en-US" sz="2400" b="1" dirty="0">
                <a:latin typeface="Maiandra GD" panose="020E0502030308020204" pitchFamily="34" charset="0"/>
              </a:rPr>
              <a:t>Checking in</a:t>
            </a:r>
          </a:p>
          <a:p>
            <a:pPr eaLnBrk="1" hangingPunct="1"/>
            <a:r>
              <a:rPr lang="en-US" altLang="en-US" sz="2400" b="1" dirty="0">
                <a:latin typeface="Maiandra GD" panose="020E0502030308020204" pitchFamily="34" charset="0"/>
              </a:rPr>
              <a:t>Discussion Topic</a:t>
            </a:r>
          </a:p>
          <a:p>
            <a:pPr eaLnBrk="1" hangingPunct="1"/>
            <a:r>
              <a:rPr lang="en-US" altLang="en-US" sz="2400" b="1" dirty="0">
                <a:latin typeface="Maiandra GD" panose="020E0502030308020204" pitchFamily="34" charset="0"/>
              </a:rPr>
              <a:t>Retrospective</a:t>
            </a:r>
          </a:p>
          <a:p>
            <a:pPr eaLnBrk="1" hangingPunct="1"/>
            <a:r>
              <a:rPr lang="en-US" altLang="en-US" sz="2400" b="1" dirty="0">
                <a:latin typeface="Maiandra GD" panose="020E0502030308020204" pitchFamily="34" charset="0"/>
              </a:rPr>
              <a:t>Closing</a:t>
            </a:r>
          </a:p>
        </p:txBody>
      </p:sp>
      <p:sp>
        <p:nvSpPr>
          <p:cNvPr id="71" name="Shape 7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2</a:t>
            </a:fld>
            <a:endParaRPr dirty="0"/>
          </a:p>
        </p:txBody>
      </p:sp>
      <p:grpSp>
        <p:nvGrpSpPr>
          <p:cNvPr id="72" name="Shape 72"/>
          <p:cNvGrpSpPr/>
          <p:nvPr/>
        </p:nvGrpSpPr>
        <p:grpSpPr>
          <a:xfrm>
            <a:off x="8087089" y="356400"/>
            <a:ext cx="618316" cy="748360"/>
            <a:chOff x="584925" y="922575"/>
            <a:chExt cx="415200" cy="502525"/>
          </a:xfrm>
        </p:grpSpPr>
        <p:sp>
          <p:nvSpPr>
            <p:cNvPr id="73" name="Shape 73"/>
            <p:cNvSpPr/>
            <p:nvPr/>
          </p:nvSpPr>
          <p:spPr>
            <a:xfrm>
              <a:off x="584925" y="961025"/>
              <a:ext cx="378575" cy="464075"/>
            </a:xfrm>
            <a:custGeom>
              <a:avLst/>
              <a:gdLst/>
              <a:ahLst/>
              <a:cxnLst/>
              <a:rect l="0" t="0" r="0" b="0"/>
              <a:pathLst>
                <a:path w="15143" h="18563" extrusionOk="0">
                  <a:moveTo>
                    <a:pt x="782" y="1"/>
                  </a:moveTo>
                  <a:lnTo>
                    <a:pt x="635" y="25"/>
                  </a:lnTo>
                  <a:lnTo>
                    <a:pt x="489" y="50"/>
                  </a:lnTo>
                  <a:lnTo>
                    <a:pt x="342" y="123"/>
                  </a:lnTo>
                  <a:lnTo>
                    <a:pt x="220" y="196"/>
                  </a:lnTo>
                  <a:lnTo>
                    <a:pt x="122" y="294"/>
                  </a:lnTo>
                  <a:lnTo>
                    <a:pt x="73" y="416"/>
                  </a:lnTo>
                  <a:lnTo>
                    <a:pt x="24" y="563"/>
                  </a:lnTo>
                  <a:lnTo>
                    <a:pt x="0" y="709"/>
                  </a:lnTo>
                  <a:lnTo>
                    <a:pt x="0" y="17708"/>
                  </a:lnTo>
                  <a:lnTo>
                    <a:pt x="24" y="17879"/>
                  </a:lnTo>
                  <a:lnTo>
                    <a:pt x="73" y="18025"/>
                  </a:lnTo>
                  <a:lnTo>
                    <a:pt x="122" y="18172"/>
                  </a:lnTo>
                  <a:lnTo>
                    <a:pt x="220" y="18294"/>
                  </a:lnTo>
                  <a:lnTo>
                    <a:pt x="342" y="18416"/>
                  </a:lnTo>
                  <a:lnTo>
                    <a:pt x="489" y="18489"/>
                  </a:lnTo>
                  <a:lnTo>
                    <a:pt x="635" y="18538"/>
                  </a:lnTo>
                  <a:lnTo>
                    <a:pt x="782" y="18562"/>
                  </a:lnTo>
                  <a:lnTo>
                    <a:pt x="14361" y="18562"/>
                  </a:lnTo>
                  <a:lnTo>
                    <a:pt x="14507" y="18538"/>
                  </a:lnTo>
                  <a:lnTo>
                    <a:pt x="14654" y="18489"/>
                  </a:lnTo>
                  <a:lnTo>
                    <a:pt x="14800" y="18416"/>
                  </a:lnTo>
                  <a:lnTo>
                    <a:pt x="14923" y="18294"/>
                  </a:lnTo>
                  <a:lnTo>
                    <a:pt x="15020" y="18172"/>
                  </a:lnTo>
                  <a:lnTo>
                    <a:pt x="15069" y="18025"/>
                  </a:lnTo>
                  <a:lnTo>
                    <a:pt x="15118" y="17879"/>
                  </a:lnTo>
                  <a:lnTo>
                    <a:pt x="15142" y="17708"/>
                  </a:lnTo>
                  <a:lnTo>
                    <a:pt x="15142" y="17586"/>
                  </a:lnTo>
                  <a:lnTo>
                    <a:pt x="1759" y="17586"/>
                  </a:lnTo>
                  <a:lnTo>
                    <a:pt x="1612" y="17561"/>
                  </a:lnTo>
                  <a:lnTo>
                    <a:pt x="1465" y="17512"/>
                  </a:lnTo>
                  <a:lnTo>
                    <a:pt x="1319" y="17439"/>
                  </a:lnTo>
                  <a:lnTo>
                    <a:pt x="1197" y="17317"/>
                  </a:lnTo>
                  <a:lnTo>
                    <a:pt x="1099" y="17195"/>
                  </a:lnTo>
                  <a:lnTo>
                    <a:pt x="1050" y="17048"/>
                  </a:lnTo>
                  <a:lnTo>
                    <a:pt x="1001" y="16902"/>
                  </a:lnTo>
                  <a:lnTo>
                    <a:pt x="977" y="16731"/>
                  </a:lnTo>
                  <a:lnTo>
                    <a:pt x="977"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74" name="Shape 74"/>
            <p:cNvSpPr/>
            <p:nvPr/>
          </p:nvSpPr>
          <p:spPr>
            <a:xfrm>
              <a:off x="621550" y="922575"/>
              <a:ext cx="378575" cy="464050"/>
            </a:xfrm>
            <a:custGeom>
              <a:avLst/>
              <a:gdLst/>
              <a:ahLst/>
              <a:cxnLst/>
              <a:rect l="0" t="0" r="0" b="0"/>
              <a:pathLst>
                <a:path w="15143" h="18562" extrusionOk="0">
                  <a:moveTo>
                    <a:pt x="13140" y="6472"/>
                  </a:moveTo>
                  <a:lnTo>
                    <a:pt x="13238" y="6497"/>
                  </a:lnTo>
                  <a:lnTo>
                    <a:pt x="13311" y="6546"/>
                  </a:lnTo>
                  <a:lnTo>
                    <a:pt x="13360" y="6619"/>
                  </a:lnTo>
                  <a:lnTo>
                    <a:pt x="13384" y="6717"/>
                  </a:lnTo>
                  <a:lnTo>
                    <a:pt x="13360" y="6814"/>
                  </a:lnTo>
                  <a:lnTo>
                    <a:pt x="13311" y="6888"/>
                  </a:lnTo>
                  <a:lnTo>
                    <a:pt x="13238" y="6936"/>
                  </a:lnTo>
                  <a:lnTo>
                    <a:pt x="13140" y="6961"/>
                  </a:lnTo>
                  <a:lnTo>
                    <a:pt x="2003" y="6961"/>
                  </a:lnTo>
                  <a:lnTo>
                    <a:pt x="1905" y="6936"/>
                  </a:lnTo>
                  <a:lnTo>
                    <a:pt x="1832" y="6888"/>
                  </a:lnTo>
                  <a:lnTo>
                    <a:pt x="1783" y="6814"/>
                  </a:lnTo>
                  <a:lnTo>
                    <a:pt x="1759" y="6717"/>
                  </a:lnTo>
                  <a:lnTo>
                    <a:pt x="1783" y="6619"/>
                  </a:lnTo>
                  <a:lnTo>
                    <a:pt x="1832" y="6546"/>
                  </a:lnTo>
                  <a:lnTo>
                    <a:pt x="1905" y="6497"/>
                  </a:lnTo>
                  <a:lnTo>
                    <a:pt x="2003" y="6472"/>
                  </a:lnTo>
                  <a:close/>
                  <a:moveTo>
                    <a:pt x="13238" y="8793"/>
                  </a:moveTo>
                  <a:lnTo>
                    <a:pt x="13311" y="8866"/>
                  </a:lnTo>
                  <a:lnTo>
                    <a:pt x="13360" y="8939"/>
                  </a:lnTo>
                  <a:lnTo>
                    <a:pt x="13384" y="9037"/>
                  </a:lnTo>
                  <a:lnTo>
                    <a:pt x="13360" y="9135"/>
                  </a:lnTo>
                  <a:lnTo>
                    <a:pt x="13311" y="9208"/>
                  </a:lnTo>
                  <a:lnTo>
                    <a:pt x="13238" y="9257"/>
                  </a:lnTo>
                  <a:lnTo>
                    <a:pt x="13140" y="9281"/>
                  </a:lnTo>
                  <a:lnTo>
                    <a:pt x="2003" y="9281"/>
                  </a:lnTo>
                  <a:lnTo>
                    <a:pt x="1905" y="9257"/>
                  </a:lnTo>
                  <a:lnTo>
                    <a:pt x="1832" y="9208"/>
                  </a:lnTo>
                  <a:lnTo>
                    <a:pt x="1783" y="9135"/>
                  </a:lnTo>
                  <a:lnTo>
                    <a:pt x="1759" y="9037"/>
                  </a:lnTo>
                  <a:lnTo>
                    <a:pt x="1783" y="8939"/>
                  </a:lnTo>
                  <a:lnTo>
                    <a:pt x="1832" y="8866"/>
                  </a:lnTo>
                  <a:lnTo>
                    <a:pt x="1905" y="8793"/>
                  </a:lnTo>
                  <a:close/>
                  <a:moveTo>
                    <a:pt x="13140" y="11088"/>
                  </a:moveTo>
                  <a:lnTo>
                    <a:pt x="13238" y="11113"/>
                  </a:lnTo>
                  <a:lnTo>
                    <a:pt x="13311" y="11162"/>
                  </a:lnTo>
                  <a:lnTo>
                    <a:pt x="13360" y="11235"/>
                  </a:lnTo>
                  <a:lnTo>
                    <a:pt x="13384" y="11333"/>
                  </a:lnTo>
                  <a:lnTo>
                    <a:pt x="13360" y="11430"/>
                  </a:lnTo>
                  <a:lnTo>
                    <a:pt x="13311" y="11504"/>
                  </a:lnTo>
                  <a:lnTo>
                    <a:pt x="13238" y="11552"/>
                  </a:lnTo>
                  <a:lnTo>
                    <a:pt x="13140" y="11577"/>
                  </a:lnTo>
                  <a:lnTo>
                    <a:pt x="2003" y="11577"/>
                  </a:lnTo>
                  <a:lnTo>
                    <a:pt x="1905" y="11552"/>
                  </a:lnTo>
                  <a:lnTo>
                    <a:pt x="1832" y="11504"/>
                  </a:lnTo>
                  <a:lnTo>
                    <a:pt x="1783" y="11430"/>
                  </a:lnTo>
                  <a:lnTo>
                    <a:pt x="1759" y="11333"/>
                  </a:lnTo>
                  <a:lnTo>
                    <a:pt x="1783" y="11235"/>
                  </a:lnTo>
                  <a:lnTo>
                    <a:pt x="1832" y="11162"/>
                  </a:lnTo>
                  <a:lnTo>
                    <a:pt x="1905" y="11113"/>
                  </a:lnTo>
                  <a:lnTo>
                    <a:pt x="2003" y="11088"/>
                  </a:lnTo>
                  <a:close/>
                  <a:moveTo>
                    <a:pt x="8255" y="13409"/>
                  </a:moveTo>
                  <a:lnTo>
                    <a:pt x="8353" y="13433"/>
                  </a:lnTo>
                  <a:lnTo>
                    <a:pt x="8426" y="13482"/>
                  </a:lnTo>
                  <a:lnTo>
                    <a:pt x="8475" y="13555"/>
                  </a:lnTo>
                  <a:lnTo>
                    <a:pt x="8500" y="13653"/>
                  </a:lnTo>
                  <a:lnTo>
                    <a:pt x="8475" y="13750"/>
                  </a:lnTo>
                  <a:lnTo>
                    <a:pt x="8426" y="13824"/>
                  </a:lnTo>
                  <a:lnTo>
                    <a:pt x="8353" y="13873"/>
                  </a:lnTo>
                  <a:lnTo>
                    <a:pt x="8255" y="13897"/>
                  </a:lnTo>
                  <a:lnTo>
                    <a:pt x="2003" y="13897"/>
                  </a:lnTo>
                  <a:lnTo>
                    <a:pt x="1905" y="13873"/>
                  </a:lnTo>
                  <a:lnTo>
                    <a:pt x="1832" y="13824"/>
                  </a:lnTo>
                  <a:lnTo>
                    <a:pt x="1783" y="13750"/>
                  </a:lnTo>
                  <a:lnTo>
                    <a:pt x="1759" y="13653"/>
                  </a:lnTo>
                  <a:lnTo>
                    <a:pt x="1783" y="13555"/>
                  </a:lnTo>
                  <a:lnTo>
                    <a:pt x="1832" y="13482"/>
                  </a:lnTo>
                  <a:lnTo>
                    <a:pt x="1905" y="13433"/>
                  </a:lnTo>
                  <a:lnTo>
                    <a:pt x="2003" y="13409"/>
                  </a:lnTo>
                  <a:close/>
                  <a:moveTo>
                    <a:pt x="635" y="0"/>
                  </a:moveTo>
                  <a:lnTo>
                    <a:pt x="489" y="49"/>
                  </a:lnTo>
                  <a:lnTo>
                    <a:pt x="342" y="122"/>
                  </a:lnTo>
                  <a:lnTo>
                    <a:pt x="220" y="220"/>
                  </a:lnTo>
                  <a:lnTo>
                    <a:pt x="123" y="342"/>
                  </a:lnTo>
                  <a:lnTo>
                    <a:pt x="74" y="464"/>
                  </a:lnTo>
                  <a:lnTo>
                    <a:pt x="25" y="611"/>
                  </a:lnTo>
                  <a:lnTo>
                    <a:pt x="0" y="782"/>
                  </a:lnTo>
                  <a:lnTo>
                    <a:pt x="0" y="17780"/>
                  </a:lnTo>
                  <a:lnTo>
                    <a:pt x="25" y="17927"/>
                  </a:lnTo>
                  <a:lnTo>
                    <a:pt x="74" y="18073"/>
                  </a:lnTo>
                  <a:lnTo>
                    <a:pt x="123" y="18195"/>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95"/>
                  </a:lnTo>
                  <a:lnTo>
                    <a:pt x="15069" y="18073"/>
                  </a:lnTo>
                  <a:lnTo>
                    <a:pt x="15118" y="17927"/>
                  </a:lnTo>
                  <a:lnTo>
                    <a:pt x="15143" y="17780"/>
                  </a:lnTo>
                  <a:lnTo>
                    <a:pt x="15143" y="3859"/>
                  </a:lnTo>
                  <a:lnTo>
                    <a:pt x="12554" y="3859"/>
                  </a:lnTo>
                  <a:lnTo>
                    <a:pt x="12285" y="3835"/>
                  </a:lnTo>
                  <a:lnTo>
                    <a:pt x="12065" y="3761"/>
                  </a:lnTo>
                  <a:lnTo>
                    <a:pt x="11846" y="3639"/>
                  </a:lnTo>
                  <a:lnTo>
                    <a:pt x="11650" y="3468"/>
                  </a:lnTo>
                  <a:lnTo>
                    <a:pt x="11504" y="3297"/>
                  </a:lnTo>
                  <a:lnTo>
                    <a:pt x="11382" y="3078"/>
                  </a:lnTo>
                  <a:lnTo>
                    <a:pt x="11308" y="2833"/>
                  </a:lnTo>
                  <a:lnTo>
                    <a:pt x="11284" y="2589"/>
                  </a:lnTo>
                  <a:lnTo>
                    <a:pt x="11284"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75" name="Shape 75"/>
            <p:cNvSpPr/>
            <p:nvPr/>
          </p:nvSpPr>
          <p:spPr>
            <a:xfrm>
              <a:off x="915850" y="922575"/>
              <a:ext cx="84275" cy="84275"/>
            </a:xfrm>
            <a:custGeom>
              <a:avLst/>
              <a:gdLst/>
              <a:ahLst/>
              <a:cxnLst/>
              <a:rect l="0" t="0" r="0" b="0"/>
              <a:pathLst>
                <a:path w="3371" h="3371" extrusionOk="0">
                  <a:moveTo>
                    <a:pt x="0" y="0"/>
                  </a:moveTo>
                  <a:lnTo>
                    <a:pt x="0" y="2589"/>
                  </a:lnTo>
                  <a:lnTo>
                    <a:pt x="0" y="2736"/>
                  </a:lnTo>
                  <a:lnTo>
                    <a:pt x="49" y="2882"/>
                  </a:lnTo>
                  <a:lnTo>
                    <a:pt x="122" y="3029"/>
                  </a:lnTo>
                  <a:lnTo>
                    <a:pt x="220" y="3126"/>
                  </a:lnTo>
                  <a:lnTo>
                    <a:pt x="342" y="3224"/>
                  </a:lnTo>
                  <a:lnTo>
                    <a:pt x="464" y="3297"/>
                  </a:lnTo>
                  <a:lnTo>
                    <a:pt x="611" y="3346"/>
                  </a:lnTo>
                  <a:lnTo>
                    <a:pt x="782" y="3371"/>
                  </a:lnTo>
                  <a:lnTo>
                    <a:pt x="3371" y="3371"/>
                  </a:lnTo>
                  <a:lnTo>
                    <a:pt x="0"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ctrTitle" idx="4294967295"/>
          </p:nvPr>
        </p:nvSpPr>
        <p:spPr>
          <a:xfrm>
            <a:off x="685800" y="1347200"/>
            <a:ext cx="6593700" cy="1159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9600" b="1" dirty="0">
                <a:solidFill>
                  <a:srgbClr val="FFB600"/>
                </a:solidFill>
                <a:latin typeface="Maiandra GD" panose="020E0502030308020204" pitchFamily="34" charset="0"/>
              </a:rPr>
              <a:t>Hello!</a:t>
            </a:r>
            <a:endParaRPr sz="9600" b="1" dirty="0">
              <a:solidFill>
                <a:srgbClr val="FFB600"/>
              </a:solidFill>
              <a:latin typeface="Maiandra GD" panose="020E0502030308020204" pitchFamily="34" charset="0"/>
            </a:endParaRPr>
          </a:p>
        </p:txBody>
      </p:sp>
      <p:sp>
        <p:nvSpPr>
          <p:cNvPr id="81" name="Shape 81"/>
          <p:cNvSpPr txBox="1">
            <a:spLocks noGrp="1"/>
          </p:cNvSpPr>
          <p:nvPr>
            <p:ph type="subTitle" idx="4294967295"/>
          </p:nvPr>
        </p:nvSpPr>
        <p:spPr>
          <a:xfrm>
            <a:off x="685800" y="2659800"/>
            <a:ext cx="7918600" cy="1930500"/>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 sz="3600" b="1" dirty="0">
                <a:latin typeface="Maiandra GD" panose="020E0502030308020204" pitchFamily="34" charset="0"/>
              </a:rPr>
              <a:t>I am </a:t>
            </a:r>
            <a:r>
              <a:rPr lang="en" sz="3600" b="1" dirty="0" smtClean="0">
                <a:latin typeface="Maiandra GD" panose="020E0502030308020204" pitchFamily="34" charset="0"/>
              </a:rPr>
              <a:t>Abdul Rauf Bhatti</a:t>
            </a:r>
            <a:endParaRPr sz="3600" b="1" dirty="0">
              <a:latin typeface="Maiandra GD" panose="020E0502030308020204" pitchFamily="34" charset="0"/>
            </a:endParaRPr>
          </a:p>
          <a:p>
            <a:pPr marL="0" lvl="0" indent="0" rtl="0">
              <a:spcBef>
                <a:spcPts val="600"/>
              </a:spcBef>
              <a:spcAft>
                <a:spcPts val="0"/>
              </a:spcAft>
              <a:buClr>
                <a:schemeClr val="dk1"/>
              </a:buClr>
              <a:buSzPts val="1100"/>
              <a:buFont typeface="Arial"/>
              <a:buNone/>
            </a:pPr>
            <a:r>
              <a:rPr lang="en" dirty="0">
                <a:latin typeface="Maiandra GD" panose="020E0502030308020204" pitchFamily="34" charset="0"/>
              </a:rPr>
              <a:t>I am here because I </a:t>
            </a:r>
            <a:r>
              <a:rPr lang="en" dirty="0" smtClean="0">
                <a:latin typeface="Maiandra GD" panose="020E0502030308020204" pitchFamily="34" charset="0"/>
              </a:rPr>
              <a:t>am Agilist and love exloring new chapters of Agility</a:t>
            </a:r>
            <a:r>
              <a:rPr lang="en" dirty="0">
                <a:latin typeface="Maiandra GD" panose="020E0502030308020204" pitchFamily="34" charset="0"/>
              </a:rPr>
              <a:t> </a:t>
            </a:r>
            <a:r>
              <a:rPr lang="en" dirty="0" smtClean="0">
                <a:latin typeface="Maiandra GD" panose="020E0502030308020204" pitchFamily="34" charset="0"/>
              </a:rPr>
              <a:t>&amp; meeting Agile community.</a:t>
            </a:r>
          </a:p>
          <a:p>
            <a:pPr marL="0" lvl="0" indent="0" rtl="0">
              <a:spcBef>
                <a:spcPts val="600"/>
              </a:spcBef>
              <a:spcAft>
                <a:spcPts val="0"/>
              </a:spcAft>
              <a:buClr>
                <a:schemeClr val="dk1"/>
              </a:buClr>
              <a:buSzPts val="1100"/>
              <a:buFont typeface="Arial"/>
              <a:buNone/>
            </a:pPr>
            <a:endParaRPr dirty="0">
              <a:latin typeface="Maiandra GD" panose="020E0502030308020204" pitchFamily="34" charset="0"/>
            </a:endParaRPr>
          </a:p>
          <a:p>
            <a:pPr marL="0" lvl="0" indent="0">
              <a:buClr>
                <a:schemeClr val="dk1"/>
              </a:buClr>
              <a:buSzPts val="1100"/>
              <a:buNone/>
            </a:pPr>
            <a:r>
              <a:rPr lang="en-GB" sz="1400" b="1" dirty="0">
                <a:solidFill>
                  <a:srgbClr val="FFB600"/>
                </a:solidFill>
                <a:latin typeface="Maiandra GD" panose="020E0502030308020204" pitchFamily="34" charset="0"/>
                <a:ea typeface="Raleway ExtraBold"/>
                <a:cs typeface="Raleway ExtraBold"/>
                <a:sym typeface="Raleway ExtraBold"/>
              </a:rPr>
              <a:t>CSM|CSPO|CSP|SAFe Agilest 4.0|SAFe PM/PO|CLP </a:t>
            </a:r>
            <a:endParaRPr sz="1400" b="1" dirty="0">
              <a:solidFill>
                <a:srgbClr val="FFB600"/>
              </a:solidFill>
              <a:latin typeface="Maiandra GD" panose="020E0502030308020204" pitchFamily="34" charset="0"/>
              <a:ea typeface="Raleway ExtraBold"/>
              <a:cs typeface="Raleway ExtraBold"/>
              <a:sym typeface="Raleway ExtraBold"/>
            </a:endParaRPr>
          </a:p>
        </p:txBody>
      </p:sp>
      <p:sp>
        <p:nvSpPr>
          <p:cNvPr id="83" name="Shape 8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3</a:t>
            </a:fld>
            <a:endParaRPr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489" y="308333"/>
            <a:ext cx="1292772" cy="1140251"/>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ctrTitle"/>
          </p:nvPr>
        </p:nvSpPr>
        <p:spPr>
          <a:xfrm>
            <a:off x="685800" y="2726342"/>
            <a:ext cx="7772400" cy="11598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b="1" dirty="0" smtClean="0">
                <a:latin typeface="Maiandra GD" panose="020E0502030308020204" pitchFamily="34" charset="0"/>
              </a:rPr>
              <a:t>Who is Scrum Master !</a:t>
            </a:r>
            <a:endParaRPr b="1" dirty="0">
              <a:latin typeface="Maiandra GD" panose="020E0502030308020204" pitchFamily="34" charset="0"/>
            </a:endParaRPr>
          </a:p>
        </p:txBody>
      </p:sp>
      <p:sp>
        <p:nvSpPr>
          <p:cNvPr id="90" name="Shape 90"/>
          <p:cNvSpPr txBox="1"/>
          <p:nvPr/>
        </p:nvSpPr>
        <p:spPr>
          <a:xfrm>
            <a:off x="7811325" y="0"/>
            <a:ext cx="960900" cy="1390500"/>
          </a:xfrm>
          <a:prstGeom prst="rect">
            <a:avLst/>
          </a:prstGeom>
          <a:no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sz="9600">
                <a:solidFill>
                  <a:srgbClr val="434343"/>
                </a:solidFill>
                <a:latin typeface="Raleway ExtraBold"/>
                <a:ea typeface="Raleway ExtraBold"/>
                <a:cs typeface="Raleway ExtraBold"/>
                <a:sym typeface="Raleway ExtraBold"/>
              </a:rPr>
              <a:t>1</a:t>
            </a:r>
            <a:endParaRPr sz="9600" dirty="0">
              <a:solidFill>
                <a:srgbClr val="434343"/>
              </a:solidFill>
              <a:latin typeface="Raleway ExtraBold"/>
              <a:ea typeface="Raleway ExtraBold"/>
              <a:cs typeface="Raleway ExtraBold"/>
              <a:sym typeface="Raleway ExtraBold"/>
            </a:endParaRPr>
          </a:p>
        </p:txBody>
      </p:sp>
      <p:sp>
        <p:nvSpPr>
          <p:cNvPr id="2" name="Subtitle 1"/>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1757200" y="2161800"/>
            <a:ext cx="5629800" cy="819900"/>
          </a:xfrm>
          <a:prstGeom prst="rect">
            <a:avLst/>
          </a:prstGeom>
        </p:spPr>
        <p:txBody>
          <a:bodyPr spcFirstLastPara="1" wrap="square" lIns="91425" tIns="91425" rIns="91425" bIns="91425" anchor="ctr" anchorCtr="0">
            <a:noAutofit/>
          </a:bodyPr>
          <a:lstStyle/>
          <a:p>
            <a:pPr marL="0" lvl="0" indent="0">
              <a:spcBef>
                <a:spcPts val="600"/>
              </a:spcBef>
              <a:spcAft>
                <a:spcPts val="0"/>
              </a:spcAft>
              <a:buNone/>
            </a:pPr>
            <a:r>
              <a:rPr lang="en" sz="3600" b="1" dirty="0" smtClean="0">
                <a:latin typeface="Maiandra GD" panose="020E0502030308020204" pitchFamily="34" charset="0"/>
              </a:rPr>
              <a:t>What does the role of Scrum master look like in your Agile orginization</a:t>
            </a:r>
            <a:endParaRPr sz="3600" b="1" dirty="0">
              <a:latin typeface="Maiandra GD" panose="020E0502030308020204" pitchFamily="34" charset="0"/>
            </a:endParaRPr>
          </a:p>
        </p:txBody>
      </p:sp>
      <p:sp>
        <p:nvSpPr>
          <p:cNvPr id="96" name="Shape 9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5</a:t>
            </a:fld>
            <a:endParaRP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922000" y="441433"/>
            <a:ext cx="6866100" cy="503085"/>
          </a:xfrm>
          <a:prstGeom prst="rect">
            <a:avLst/>
          </a:prstGeom>
        </p:spPr>
        <p:txBody>
          <a:bodyPr spcFirstLastPara="1" wrap="square" lIns="91425" tIns="91425" rIns="91425" bIns="91425" anchor="t" anchorCtr="0">
            <a:noAutofit/>
          </a:bodyPr>
          <a:lstStyle/>
          <a:p>
            <a:pPr lvl="0"/>
            <a:r>
              <a:rPr lang="en-US" sz="2800" b="1" dirty="0" smtClean="0">
                <a:latin typeface="Maiandra GD" panose="020E0502030308020204" pitchFamily="34" charset="0"/>
              </a:rPr>
              <a:t>Misunderstandings </a:t>
            </a:r>
            <a:r>
              <a:rPr lang="en-US" sz="2800" b="1" dirty="0">
                <a:latin typeface="Maiandra GD" panose="020E0502030308020204" pitchFamily="34" charset="0"/>
              </a:rPr>
              <a:t>about </a:t>
            </a:r>
            <a:r>
              <a:rPr lang="en-US" sz="2800" b="1" dirty="0">
                <a:solidFill>
                  <a:srgbClr val="FFB600"/>
                </a:solidFill>
                <a:latin typeface="Maiandra GD" panose="020E0502030308020204" pitchFamily="34" charset="0"/>
              </a:rPr>
              <a:t>Scrum </a:t>
            </a:r>
            <a:r>
              <a:rPr lang="en-US" sz="2800" b="1" dirty="0" smtClean="0">
                <a:solidFill>
                  <a:srgbClr val="FFB600"/>
                </a:solidFill>
                <a:latin typeface="Maiandra GD" panose="020E0502030308020204" pitchFamily="34" charset="0"/>
              </a:rPr>
              <a:t>masters</a:t>
            </a:r>
            <a:endParaRPr sz="2800" b="1" dirty="0">
              <a:latin typeface="Maiandra GD" panose="020E0502030308020204" pitchFamily="34" charset="0"/>
            </a:endParaRPr>
          </a:p>
        </p:txBody>
      </p:sp>
      <p:sp>
        <p:nvSpPr>
          <p:cNvPr id="103" name="Shape 10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6</a:t>
            </a:fld>
            <a:endParaRPr dirty="0"/>
          </a:p>
        </p:txBody>
      </p:sp>
      <p:grpSp>
        <p:nvGrpSpPr>
          <p:cNvPr id="104" name="Shape 104"/>
          <p:cNvGrpSpPr/>
          <p:nvPr/>
        </p:nvGrpSpPr>
        <p:grpSpPr>
          <a:xfrm>
            <a:off x="8119638" y="194449"/>
            <a:ext cx="539546" cy="750069"/>
            <a:chOff x="6730350" y="2315900"/>
            <a:chExt cx="257700" cy="420100"/>
          </a:xfrm>
        </p:grpSpPr>
        <p:sp>
          <p:nvSpPr>
            <p:cNvPr id="105" name="Shape 105"/>
            <p:cNvSpPr/>
            <p:nvPr/>
          </p:nvSpPr>
          <p:spPr>
            <a:xfrm>
              <a:off x="6807900" y="2671250"/>
              <a:ext cx="102600" cy="22625"/>
            </a:xfrm>
            <a:custGeom>
              <a:avLst/>
              <a:gdLst/>
              <a:ahLst/>
              <a:cxnLst/>
              <a:rect l="0" t="0" r="0" b="0"/>
              <a:pathLst>
                <a:path w="4104" h="905" extrusionOk="0">
                  <a:moveTo>
                    <a:pt x="1" y="1"/>
                  </a:moveTo>
                  <a:lnTo>
                    <a:pt x="1" y="905"/>
                  </a:lnTo>
                  <a:lnTo>
                    <a:pt x="4104" y="905"/>
                  </a:lnTo>
                  <a:lnTo>
                    <a:pt x="4104"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06" name="Shape 106"/>
            <p:cNvSpPr/>
            <p:nvPr/>
          </p:nvSpPr>
          <p:spPr>
            <a:xfrm>
              <a:off x="6807900" y="2636450"/>
              <a:ext cx="102600" cy="22625"/>
            </a:xfrm>
            <a:custGeom>
              <a:avLst/>
              <a:gdLst/>
              <a:ahLst/>
              <a:cxnLst/>
              <a:rect l="0" t="0" r="0" b="0"/>
              <a:pathLst>
                <a:path w="4104" h="905" extrusionOk="0">
                  <a:moveTo>
                    <a:pt x="1" y="1"/>
                  </a:moveTo>
                  <a:lnTo>
                    <a:pt x="1" y="905"/>
                  </a:lnTo>
                  <a:lnTo>
                    <a:pt x="4104" y="905"/>
                  </a:lnTo>
                  <a:lnTo>
                    <a:pt x="4104"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07" name="Shape 107"/>
            <p:cNvSpPr/>
            <p:nvPr/>
          </p:nvSpPr>
          <p:spPr>
            <a:xfrm>
              <a:off x="6807900" y="2706075"/>
              <a:ext cx="102600" cy="29925"/>
            </a:xfrm>
            <a:custGeom>
              <a:avLst/>
              <a:gdLst/>
              <a:ahLst/>
              <a:cxnLst/>
              <a:rect l="0" t="0" r="0" b="0"/>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08" name="Shape 108"/>
            <p:cNvSpPr/>
            <p:nvPr/>
          </p:nvSpPr>
          <p:spPr>
            <a:xfrm>
              <a:off x="6811575" y="2463675"/>
              <a:ext cx="95275" cy="160600"/>
            </a:xfrm>
            <a:custGeom>
              <a:avLst/>
              <a:gdLst/>
              <a:ahLst/>
              <a:cxnLst/>
              <a:rect l="0" t="0" r="0" b="0"/>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09" name="Shape 109"/>
            <p:cNvSpPr/>
            <p:nvPr/>
          </p:nvSpPr>
          <p:spPr>
            <a:xfrm>
              <a:off x="6730350" y="2315900"/>
              <a:ext cx="257700" cy="308375"/>
            </a:xfrm>
            <a:custGeom>
              <a:avLst/>
              <a:gdLst/>
              <a:ahLst/>
              <a:cxnLst/>
              <a:rect l="0" t="0" r="0" b="0"/>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pic>
        <p:nvPicPr>
          <p:cNvPr id="12" name="Content Placeholder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80246" y="1105585"/>
            <a:ext cx="4032250" cy="3541533"/>
          </a:xfrm>
          <a:prstGeom prst="rect">
            <a:avLst/>
          </a:prstGeom>
          <a:noFill/>
          <a:ln>
            <a:noFill/>
          </a:ln>
        </p:spPr>
      </p:pic>
      <p:sp>
        <p:nvSpPr>
          <p:cNvPr id="15" name="TextBox 14"/>
          <p:cNvSpPr txBox="1">
            <a:spLocks noChangeArrowheads="1"/>
          </p:cNvSpPr>
          <p:nvPr/>
        </p:nvSpPr>
        <p:spPr bwMode="auto">
          <a:xfrm>
            <a:off x="4626934" y="1035481"/>
            <a:ext cx="4032250"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b="1" dirty="0">
                <a:solidFill>
                  <a:srgbClr val="FFB600"/>
                </a:solidFill>
                <a:latin typeface="Maiandra GD" panose="020E0502030308020204" pitchFamily="34" charset="0"/>
                <a:ea typeface="Raleway ExtraBold"/>
                <a:cs typeface="Raleway ExtraBold"/>
                <a:sym typeface="Raleway ExtraBold"/>
              </a:rPr>
              <a:t>Scrum police officer</a:t>
            </a:r>
            <a:r>
              <a:rPr lang="en-US" altLang="en-US" sz="900" b="1" dirty="0">
                <a:latin typeface="Maiandra GD" panose="020E0502030308020204" pitchFamily="34" charset="0"/>
              </a:rPr>
              <a:t>. </a:t>
            </a:r>
            <a:r>
              <a:rPr lang="en-US" altLang="en-US" sz="900" dirty="0">
                <a:latin typeface="Maiandra GD" panose="020E0502030308020204" pitchFamily="34" charset="0"/>
              </a:rPr>
              <a:t>Rigorously following the rules of Scrum without any empathy for the team’s current situation and context. If you’re not acting according the Scrum Guide you’re doing it wrong. Period.</a:t>
            </a:r>
          </a:p>
          <a:p>
            <a:r>
              <a:rPr lang="en-US" altLang="en-US" sz="1000" b="1" dirty="0">
                <a:solidFill>
                  <a:srgbClr val="FFB600"/>
                </a:solidFill>
                <a:latin typeface="Maiandra GD" panose="020E0502030308020204" pitchFamily="34" charset="0"/>
                <a:ea typeface="Raleway ExtraBold"/>
                <a:cs typeface="Raleway ExtraBold"/>
              </a:rPr>
              <a:t>Hero.</a:t>
            </a:r>
            <a:r>
              <a:rPr lang="en-US" altLang="en-US" sz="900" dirty="0">
                <a:latin typeface="Maiandra GD" panose="020E0502030308020204" pitchFamily="34" charset="0"/>
              </a:rPr>
              <a:t> It’s a bird. It’s a plane. It’s the Super Scrum Master!!! Solving all your impediments before it actually even was an impediment. The hero is addicted to the adrenaline of solving “problems” . It’s not about the team, is about increasing his status as a hero.</a:t>
            </a:r>
          </a:p>
          <a:p>
            <a:r>
              <a:rPr lang="en-US" altLang="en-US" sz="1000" b="1" dirty="0">
                <a:solidFill>
                  <a:srgbClr val="FFB600"/>
                </a:solidFill>
                <a:latin typeface="Maiandra GD" panose="020E0502030308020204" pitchFamily="34" charset="0"/>
                <a:ea typeface="Raleway ExtraBold"/>
                <a:cs typeface="Raleway ExtraBold"/>
              </a:rPr>
              <a:t>Scribe. </a:t>
            </a:r>
            <a:r>
              <a:rPr lang="en-US" altLang="en-US" sz="900" dirty="0">
                <a:latin typeface="Maiandra GD" panose="020E0502030308020204" pitchFamily="34" charset="0"/>
              </a:rPr>
              <a:t>Taking notes during every Scrum event. Writing down the entire sprint plan, daily plan, refinement discussions and Retrospective commitments.</a:t>
            </a:r>
          </a:p>
          <a:p>
            <a:r>
              <a:rPr lang="en-US" altLang="en-US" sz="1000" b="1" dirty="0">
                <a:solidFill>
                  <a:srgbClr val="FFB600"/>
                </a:solidFill>
                <a:latin typeface="Maiandra GD" panose="020E0502030308020204" pitchFamily="34" charset="0"/>
                <a:ea typeface="Raleway ExtraBold"/>
                <a:cs typeface="Raleway ExtraBold"/>
              </a:rPr>
              <a:t>Secretary.</a:t>
            </a:r>
            <a:r>
              <a:rPr lang="en-US" altLang="en-US" sz="900" b="1" dirty="0">
                <a:latin typeface="Maiandra GD" panose="020E0502030308020204" pitchFamily="34" charset="0"/>
              </a:rPr>
              <a:t> </a:t>
            </a:r>
            <a:r>
              <a:rPr lang="en-US" altLang="en-US" sz="900" dirty="0">
                <a:latin typeface="Maiandra GD" panose="020E0502030308020204" pitchFamily="34" charset="0"/>
              </a:rPr>
              <a:t>Planning all the Scrum events in everyones agenda. Responsible for keeping the teams schedule with holidays and days off up-to-date.</a:t>
            </a:r>
          </a:p>
          <a:p>
            <a:r>
              <a:rPr lang="en-US" altLang="en-US" sz="1000" b="1" dirty="0">
                <a:solidFill>
                  <a:srgbClr val="FFB600"/>
                </a:solidFill>
                <a:latin typeface="Maiandra GD" panose="020E0502030308020204" pitchFamily="34" charset="0"/>
                <a:ea typeface="Raleway ExtraBold"/>
                <a:cs typeface="Raleway ExtraBold"/>
              </a:rPr>
              <a:t>Coffee clerk.</a:t>
            </a:r>
            <a:r>
              <a:rPr lang="en-US" altLang="en-US" sz="900" dirty="0">
                <a:latin typeface="Maiandra GD" panose="020E0502030308020204" pitchFamily="34" charset="0"/>
              </a:rPr>
              <a:t> There’s nothing wrong with getting coffee for your team members. That’s even very collegial. But if you’re main purpose during the day is providing the team with coffee… than you’re missing the point of being a Scrum Master.</a:t>
            </a:r>
          </a:p>
          <a:p>
            <a:r>
              <a:rPr lang="en-US" altLang="en-US" sz="1000" b="1" dirty="0">
                <a:solidFill>
                  <a:srgbClr val="FFB600"/>
                </a:solidFill>
                <a:latin typeface="Maiandra GD" panose="020E0502030308020204" pitchFamily="34" charset="0"/>
                <a:ea typeface="Raleway ExtraBold"/>
                <a:cs typeface="Raleway ExtraBold"/>
              </a:rPr>
              <a:t>The chairman.</a:t>
            </a:r>
            <a:r>
              <a:rPr lang="en-US" altLang="en-US" sz="900" dirty="0">
                <a:latin typeface="Maiandra GD" panose="020E0502030308020204" pitchFamily="34" charset="0"/>
              </a:rPr>
              <a:t> Every morning the team provides a status update to the chairman of the daily Scrum. This offers the Scrum Master the necessary information to write the daily status-report to his/her superiors.</a:t>
            </a:r>
          </a:p>
          <a:p>
            <a:r>
              <a:rPr lang="en-US" altLang="en-US" sz="1000" b="1" dirty="0">
                <a:solidFill>
                  <a:srgbClr val="FFB600"/>
                </a:solidFill>
                <a:latin typeface="Maiandra GD" panose="020E0502030308020204" pitchFamily="34" charset="0"/>
                <a:ea typeface="Raleway ExtraBold"/>
                <a:cs typeface="Raleway ExtraBold"/>
              </a:rPr>
              <a:t>The (tooling) admin.</a:t>
            </a:r>
            <a:r>
              <a:rPr lang="en-US" altLang="en-US" sz="900" dirty="0">
                <a:latin typeface="Maiandra GD" panose="020E0502030308020204" pitchFamily="34" charset="0"/>
              </a:rPr>
              <a:t> If you need a change in JIRA, TFS or any other tool: the Scrum Master is you’re friend. He (or she) knows every workflow by heart.</a:t>
            </a:r>
          </a:p>
          <a:p>
            <a:r>
              <a:rPr lang="en-US" altLang="en-US" sz="1000" b="1" dirty="0">
                <a:solidFill>
                  <a:srgbClr val="FFB600"/>
                </a:solidFill>
                <a:latin typeface="Maiandra GD" panose="020E0502030308020204" pitchFamily="34" charset="0"/>
                <a:ea typeface="Raleway ExtraBold"/>
                <a:cs typeface="Raleway ExtraBold"/>
              </a:rPr>
              <a:t>Team boss. </a:t>
            </a:r>
            <a:r>
              <a:rPr lang="en-US" altLang="en-US" sz="900" dirty="0">
                <a:latin typeface="Maiandra GD" panose="020E0502030308020204" pitchFamily="34" charset="0"/>
              </a:rPr>
              <a:t>The so-called “servant-leader”, but actually just the boss of the team. The boss who hires and fires. The boss who decides if someone deserves a salary-increase.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922000" y="441433"/>
            <a:ext cx="6866100" cy="503085"/>
          </a:xfrm>
          <a:prstGeom prst="rect">
            <a:avLst/>
          </a:prstGeom>
        </p:spPr>
        <p:txBody>
          <a:bodyPr spcFirstLastPara="1" wrap="square" lIns="91425" tIns="91425" rIns="91425" bIns="91425" anchor="t" anchorCtr="0">
            <a:noAutofit/>
          </a:bodyPr>
          <a:lstStyle/>
          <a:p>
            <a:pPr lvl="0"/>
            <a:r>
              <a:rPr lang="en-US" altLang="en-US" sz="2800" b="1" dirty="0">
                <a:latin typeface="Maiandra GD" panose="020E0502030308020204" pitchFamily="34" charset="0"/>
              </a:rPr>
              <a:t>Preferred</a:t>
            </a:r>
            <a:r>
              <a:rPr lang="en-US" altLang="en-US" sz="2800" dirty="0">
                <a:latin typeface="Maiandra GD" panose="020E0502030308020204" pitchFamily="34" charset="0"/>
              </a:rPr>
              <a:t> </a:t>
            </a:r>
            <a:r>
              <a:rPr lang="en-US" altLang="en-US" sz="2800" b="1" dirty="0">
                <a:latin typeface="Maiandra GD" panose="020E0502030308020204" pitchFamily="34" charset="0"/>
              </a:rPr>
              <a:t>Stances of </a:t>
            </a:r>
            <a:r>
              <a:rPr lang="en-US" altLang="en-US" sz="2800" b="1" dirty="0" smtClean="0">
                <a:latin typeface="Maiandra GD" panose="020E0502030308020204" pitchFamily="34" charset="0"/>
              </a:rPr>
              <a:t>a </a:t>
            </a:r>
            <a:r>
              <a:rPr lang="en-US" sz="2800" b="1" dirty="0" smtClean="0">
                <a:solidFill>
                  <a:srgbClr val="FFB600"/>
                </a:solidFill>
                <a:latin typeface="Maiandra GD" panose="020E0502030308020204" pitchFamily="34" charset="0"/>
              </a:rPr>
              <a:t>Scrum masters</a:t>
            </a:r>
            <a:endParaRPr sz="2800" b="1" dirty="0">
              <a:latin typeface="Maiandra GD" panose="020E0502030308020204" pitchFamily="34" charset="0"/>
            </a:endParaRPr>
          </a:p>
        </p:txBody>
      </p:sp>
      <p:sp>
        <p:nvSpPr>
          <p:cNvPr id="103" name="Shape 10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7</a:t>
            </a:fld>
            <a:endParaRPr dirty="0"/>
          </a:p>
        </p:txBody>
      </p:sp>
      <p:sp>
        <p:nvSpPr>
          <p:cNvPr id="15" name="TextBox 14"/>
          <p:cNvSpPr txBox="1">
            <a:spLocks noChangeArrowheads="1"/>
          </p:cNvSpPr>
          <p:nvPr/>
        </p:nvSpPr>
        <p:spPr bwMode="auto">
          <a:xfrm>
            <a:off x="4626934" y="1035481"/>
            <a:ext cx="403225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000" b="1" dirty="0">
                <a:solidFill>
                  <a:srgbClr val="FFB600"/>
                </a:solidFill>
                <a:latin typeface="Maiandra GD" panose="020E0502030308020204" pitchFamily="34" charset="0"/>
                <a:ea typeface="Raleway ExtraBold"/>
                <a:cs typeface="Raleway ExtraBold"/>
              </a:rPr>
              <a:t>Impediment Remover</a:t>
            </a:r>
            <a:r>
              <a:rPr lang="en-US" altLang="en-US" sz="1000" dirty="0">
                <a:latin typeface="Maiandra GD" panose="020E0502030308020204" pitchFamily="34" charset="0"/>
              </a:rPr>
              <a:t> solving blocking issues to the team’s progress, taking into account the self-organising capabilities of the Development Team.</a:t>
            </a:r>
          </a:p>
          <a:p>
            <a:r>
              <a:rPr lang="en-US" altLang="en-US" sz="1000" b="1" dirty="0">
                <a:solidFill>
                  <a:srgbClr val="FFB600"/>
                </a:solidFill>
                <a:latin typeface="Maiandra GD" panose="020E0502030308020204" pitchFamily="34" charset="0"/>
                <a:ea typeface="Raleway ExtraBold"/>
                <a:cs typeface="Raleway ExtraBold"/>
              </a:rPr>
              <a:t>Facilitator</a:t>
            </a:r>
            <a:r>
              <a:rPr lang="en-US" altLang="en-US" sz="1000" dirty="0">
                <a:latin typeface="Maiandra GD" panose="020E0502030308020204" pitchFamily="34" charset="0"/>
              </a:rPr>
              <a:t> by setting the stage and providing clear boundaries in which the team can collaborate. Facilitating the Scrum events ensuring they’ll achieve the desired outcome. Even more important: facilitate the necessary transparency by which true inspection and adaption can occur.</a:t>
            </a:r>
          </a:p>
          <a:p>
            <a:r>
              <a:rPr lang="en-US" altLang="en-US" sz="1000" b="1" dirty="0">
                <a:solidFill>
                  <a:srgbClr val="FFB600"/>
                </a:solidFill>
                <a:latin typeface="Maiandra GD" panose="020E0502030308020204" pitchFamily="34" charset="0"/>
                <a:ea typeface="Raleway ExtraBold"/>
                <a:cs typeface="Raleway ExtraBold"/>
              </a:rPr>
              <a:t>Coach</a:t>
            </a:r>
            <a:r>
              <a:rPr lang="en-US" altLang="en-US" sz="1000" dirty="0">
                <a:latin typeface="Maiandra GD" panose="020E0502030308020204" pitchFamily="34" charset="0"/>
              </a:rPr>
              <a:t> coaching the individual with a focus on mindset and behaviour, the team in continuous improvement and the organisation in truly collaborating with the Scrum Team.</a:t>
            </a:r>
          </a:p>
          <a:p>
            <a:r>
              <a:rPr lang="en-US" altLang="en-US" sz="1000" b="1" dirty="0">
                <a:solidFill>
                  <a:srgbClr val="FFB600"/>
                </a:solidFill>
                <a:latin typeface="Maiandra GD" panose="020E0502030308020204" pitchFamily="34" charset="0"/>
                <a:ea typeface="Raleway ExtraBold"/>
                <a:cs typeface="Raleway ExtraBold"/>
              </a:rPr>
              <a:t>Teacher</a:t>
            </a:r>
            <a:r>
              <a:rPr lang="en-US" altLang="en-US" sz="1000" dirty="0">
                <a:latin typeface="Maiandra GD" panose="020E0502030308020204" pitchFamily="34" charset="0"/>
              </a:rPr>
              <a:t> to ensure Scrum and other relevant methods are understood and enacted.</a:t>
            </a:r>
          </a:p>
          <a:p>
            <a:r>
              <a:rPr lang="en-US" altLang="en-US" sz="1000" b="1" dirty="0">
                <a:solidFill>
                  <a:srgbClr val="FFB600"/>
                </a:solidFill>
                <a:latin typeface="Maiandra GD" panose="020E0502030308020204" pitchFamily="34" charset="0"/>
                <a:ea typeface="Raleway ExtraBold"/>
                <a:cs typeface="Raleway ExtraBold"/>
              </a:rPr>
              <a:t>Servant Leader </a:t>
            </a:r>
            <a:r>
              <a:rPr lang="en-US" altLang="en-US" sz="1000" dirty="0">
                <a:latin typeface="Maiandra GD" panose="020E0502030308020204" pitchFamily="34" charset="0"/>
              </a:rPr>
              <a:t>whose focus is on the needs of the team members and those they serve (the customer), with the goal of achieving results in line with the organisation’s values, principles, and business objectives.</a:t>
            </a:r>
          </a:p>
          <a:p>
            <a:r>
              <a:rPr lang="en-US" altLang="en-US" sz="1000" b="1" dirty="0">
                <a:solidFill>
                  <a:srgbClr val="FFB600"/>
                </a:solidFill>
                <a:latin typeface="Maiandra GD" panose="020E0502030308020204" pitchFamily="34" charset="0"/>
                <a:ea typeface="Raleway ExtraBold"/>
                <a:cs typeface="Raleway ExtraBold"/>
              </a:rPr>
              <a:t>Manager</a:t>
            </a:r>
            <a:r>
              <a:rPr lang="en-US" altLang="en-US" sz="1000" dirty="0">
                <a:latin typeface="Maiandra GD" panose="020E0502030308020204" pitchFamily="34" charset="0"/>
              </a:rPr>
              <a:t> responsible for managing impediments, eliminating waste, managing the process, managing the team’s health, managing the boundaries of self-organisation, and managing the culture.</a:t>
            </a:r>
          </a:p>
          <a:p>
            <a:r>
              <a:rPr lang="en-US" altLang="en-US" sz="1000" b="1" dirty="0">
                <a:solidFill>
                  <a:srgbClr val="FFB600"/>
                </a:solidFill>
                <a:latin typeface="Maiandra GD" panose="020E0502030308020204" pitchFamily="34" charset="0"/>
                <a:ea typeface="Raleway ExtraBold"/>
                <a:cs typeface="Raleway ExtraBold"/>
              </a:rPr>
              <a:t>Change Agent </a:t>
            </a:r>
            <a:r>
              <a:rPr lang="en-US" altLang="en-US" sz="1000" dirty="0">
                <a:latin typeface="Maiandra GD" panose="020E0502030308020204" pitchFamily="34" charset="0"/>
              </a:rPr>
              <a:t>to enable a culture in which Scrum Teams can flourish.</a:t>
            </a:r>
          </a:p>
          <a:p>
            <a:r>
              <a:rPr lang="en-US" altLang="en-US" sz="1000" b="1" dirty="0">
                <a:solidFill>
                  <a:srgbClr val="FFB600"/>
                </a:solidFill>
                <a:latin typeface="Maiandra GD" panose="020E0502030308020204" pitchFamily="34" charset="0"/>
                <a:ea typeface="Raleway ExtraBold"/>
                <a:cs typeface="Raleway ExtraBold"/>
              </a:rPr>
              <a:t>Mentor</a:t>
            </a:r>
            <a:r>
              <a:rPr lang="en-US" altLang="en-US" sz="1000" dirty="0">
                <a:latin typeface="Maiandra GD" panose="020E0502030308020204" pitchFamily="34" charset="0"/>
              </a:rPr>
              <a:t> that transfers agile knowledge and experience to the team.</a:t>
            </a:r>
          </a:p>
        </p:txBody>
      </p:sp>
      <p:pic>
        <p:nvPicPr>
          <p:cNvPr id="13" name="Content Placeholder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90462" y="1035481"/>
            <a:ext cx="3959225" cy="3686586"/>
          </a:xfrm>
          <a:prstGeom prst="rect">
            <a:avLst/>
          </a:prstGeom>
          <a:noFill/>
          <a:ln>
            <a:noFill/>
          </a:ln>
        </p:spPr>
      </p:pic>
      <p:grpSp>
        <p:nvGrpSpPr>
          <p:cNvPr id="14" name="Shape 207"/>
          <p:cNvGrpSpPr/>
          <p:nvPr/>
        </p:nvGrpSpPr>
        <p:grpSpPr>
          <a:xfrm>
            <a:off x="8089119" y="287631"/>
            <a:ext cx="728350" cy="743348"/>
            <a:chOff x="3955900" y="2984500"/>
            <a:chExt cx="414000" cy="422525"/>
          </a:xfrm>
        </p:grpSpPr>
        <p:sp>
          <p:nvSpPr>
            <p:cNvPr id="16" name="Shape 208"/>
            <p:cNvSpPr/>
            <p:nvPr/>
          </p:nvSpPr>
          <p:spPr>
            <a:xfrm>
              <a:off x="3955900" y="2984500"/>
              <a:ext cx="315700" cy="315675"/>
            </a:xfrm>
            <a:custGeom>
              <a:avLst/>
              <a:gdLst/>
              <a:ahLst/>
              <a:cxnLst/>
              <a:rect l="0" t="0" r="0" b="0"/>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7" name="Shape 209"/>
            <p:cNvSpPr/>
            <p:nvPr/>
          </p:nvSpPr>
          <p:spPr>
            <a:xfrm>
              <a:off x="3992525" y="3021125"/>
              <a:ext cx="242425" cy="242425"/>
            </a:xfrm>
            <a:custGeom>
              <a:avLst/>
              <a:gdLst/>
              <a:ahLst/>
              <a:cxnLst/>
              <a:rect l="0" t="0" r="0" b="0"/>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8" name="Shape 210"/>
            <p:cNvSpPr/>
            <p:nvPr/>
          </p:nvSpPr>
          <p:spPr>
            <a:xfrm>
              <a:off x="4215400" y="3253150"/>
              <a:ext cx="154500" cy="153875"/>
            </a:xfrm>
            <a:custGeom>
              <a:avLst/>
              <a:gdLst/>
              <a:ahLst/>
              <a:cxnLst/>
              <a:rect l="0" t="0" r="0" b="0"/>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grpSp>
    </p:spTree>
    <p:extLst>
      <p:ext uri="{BB962C8B-B14F-4D97-AF65-F5344CB8AC3E}">
        <p14:creationId xmlns:p14="http://schemas.microsoft.com/office/powerpoint/2010/main" val="11585409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922000" y="441433"/>
            <a:ext cx="6866100" cy="503085"/>
          </a:xfrm>
          <a:prstGeom prst="rect">
            <a:avLst/>
          </a:prstGeom>
        </p:spPr>
        <p:txBody>
          <a:bodyPr spcFirstLastPara="1" wrap="square" lIns="91425" tIns="91425" rIns="91425" bIns="91425" anchor="t" anchorCtr="0">
            <a:noAutofit/>
          </a:bodyPr>
          <a:lstStyle/>
          <a:p>
            <a:pPr lvl="0"/>
            <a:r>
              <a:rPr lang="en-US" sz="2800" b="1" dirty="0">
                <a:solidFill>
                  <a:srgbClr val="FFB600"/>
                </a:solidFill>
                <a:latin typeface="Maiandra GD" panose="020E0502030308020204" pitchFamily="34" charset="0"/>
              </a:rPr>
              <a:t>Scrum </a:t>
            </a:r>
            <a:r>
              <a:rPr lang="en-US" sz="2800" b="1" dirty="0" smtClean="0">
                <a:solidFill>
                  <a:srgbClr val="FFB600"/>
                </a:solidFill>
                <a:latin typeface="Maiandra GD" panose="020E0502030308020204" pitchFamily="34" charset="0"/>
              </a:rPr>
              <a:t>masters </a:t>
            </a:r>
            <a:r>
              <a:rPr lang="en-US" altLang="en-US" sz="2800" b="1" dirty="0" smtClean="0">
                <a:latin typeface="Maiandra GD" panose="020E0502030308020204" pitchFamily="34" charset="0"/>
              </a:rPr>
              <a:t>Shouldn’t do</a:t>
            </a:r>
            <a:endParaRPr sz="2800" b="1" dirty="0">
              <a:latin typeface="Maiandra GD" panose="020E0502030308020204" pitchFamily="34" charset="0"/>
            </a:endParaRPr>
          </a:p>
        </p:txBody>
      </p:sp>
      <p:sp>
        <p:nvSpPr>
          <p:cNvPr id="103" name="Shape 10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8</a:t>
            </a:fld>
            <a:endParaRPr dirty="0"/>
          </a:p>
        </p:txBody>
      </p:sp>
      <p:pic>
        <p:nvPicPr>
          <p:cNvPr id="12"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05606" y="1177158"/>
            <a:ext cx="2957402" cy="3100551"/>
          </a:xfrm>
          <a:prstGeom prst="rect">
            <a:avLst/>
          </a:prstGeom>
          <a:noFill/>
          <a:ln>
            <a:noFill/>
          </a:ln>
        </p:spPr>
      </p:pic>
      <p:sp>
        <p:nvSpPr>
          <p:cNvPr id="14" name="Shape 138"/>
          <p:cNvSpPr/>
          <p:nvPr/>
        </p:nvSpPr>
        <p:spPr>
          <a:xfrm>
            <a:off x="8055177" y="229615"/>
            <a:ext cx="796167" cy="714903"/>
          </a:xfrm>
          <a:custGeom>
            <a:avLst/>
            <a:gdLst/>
            <a:ahLst/>
            <a:cxnLst/>
            <a:rect l="0" t="0" r="0" b="0"/>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6" name="Shape 69"/>
          <p:cNvSpPr txBox="1">
            <a:spLocks noGrp="1"/>
          </p:cNvSpPr>
          <p:nvPr>
            <p:ph type="body" idx="1"/>
          </p:nvPr>
        </p:nvSpPr>
        <p:spPr>
          <a:xfrm>
            <a:off x="4511876" y="944518"/>
            <a:ext cx="4092523" cy="3743096"/>
          </a:xfrm>
          <a:prstGeom prst="rect">
            <a:avLst/>
          </a:prstGeom>
        </p:spPr>
        <p:txBody>
          <a:bodyPr spcFirstLastPara="1" wrap="square" lIns="91425" tIns="91425" rIns="91425" bIns="91425" anchor="t" anchorCtr="0">
            <a:noAutofit/>
          </a:bodyPr>
          <a:lstStyle/>
          <a:p>
            <a:r>
              <a:rPr lang="en-US" altLang="en-US" sz="1100" dirty="0">
                <a:latin typeface="Maiandra GD" panose="020E0502030308020204" pitchFamily="34" charset="0"/>
              </a:rPr>
              <a:t>The Scrum Master should </a:t>
            </a:r>
            <a:r>
              <a:rPr lang="en-US" altLang="en-US" sz="1100" b="1" dirty="0">
                <a:solidFill>
                  <a:srgbClr val="FFB600"/>
                </a:solidFill>
                <a:latin typeface="Maiandra GD" panose="020E0502030308020204" pitchFamily="34" charset="0"/>
                <a:ea typeface="Raleway ExtraBold"/>
                <a:cs typeface="Raleway ExtraBold"/>
              </a:rPr>
              <a:t>“</a:t>
            </a:r>
            <a:r>
              <a:rPr lang="en-US" altLang="en-US" sz="1100" b="1" dirty="0">
                <a:solidFill>
                  <a:srgbClr val="FFB600"/>
                </a:solidFill>
                <a:latin typeface="Maiandra GD" panose="020E0502030308020204" pitchFamily="34" charset="0"/>
                <a:ea typeface="Raleway ExtraBold"/>
                <a:cs typeface="Raleway ExtraBold"/>
                <a:sym typeface="Raleway ExtraBold"/>
              </a:rPr>
              <a:t>NOT</a:t>
            </a:r>
            <a:r>
              <a:rPr lang="en-US" altLang="en-US" sz="1100" b="1" dirty="0">
                <a:solidFill>
                  <a:srgbClr val="FFB600"/>
                </a:solidFill>
                <a:latin typeface="Maiandra GD" panose="020E0502030308020204" pitchFamily="34" charset="0"/>
                <a:ea typeface="Raleway ExtraBold"/>
                <a:cs typeface="Raleway ExtraBold"/>
              </a:rPr>
              <a:t> Manage the team”</a:t>
            </a:r>
            <a:r>
              <a:rPr lang="en-US" altLang="en-US" sz="1100" b="1" dirty="0">
                <a:latin typeface="Maiandra GD" panose="020E0502030308020204" pitchFamily="34" charset="0"/>
              </a:rPr>
              <a:t>. </a:t>
            </a:r>
            <a:r>
              <a:rPr lang="en-US" altLang="en-US" sz="1100" dirty="0">
                <a:latin typeface="Maiandra GD" panose="020E0502030308020204" pitchFamily="34" charset="0"/>
              </a:rPr>
              <a:t>The team will not be comfortable voicing their concerns or blocking issues to a Manager (who appraises them).</a:t>
            </a:r>
          </a:p>
          <a:p>
            <a:r>
              <a:rPr lang="en-US" altLang="en-US" sz="1100" dirty="0">
                <a:latin typeface="Maiandra GD" panose="020E0502030308020204" pitchFamily="34" charset="0"/>
              </a:rPr>
              <a:t>Scrum Master should </a:t>
            </a:r>
            <a:r>
              <a:rPr lang="en-US" altLang="en-US" sz="1100" b="1" dirty="0">
                <a:solidFill>
                  <a:srgbClr val="FFB600"/>
                </a:solidFill>
                <a:latin typeface="Maiandra GD" panose="020E0502030308020204" pitchFamily="34" charset="0"/>
                <a:ea typeface="Raleway ExtraBold"/>
                <a:cs typeface="Raleway ExtraBold"/>
              </a:rPr>
              <a:t>“NOT Direct the team”</a:t>
            </a:r>
            <a:r>
              <a:rPr lang="en-US" altLang="en-US" sz="1100" b="1" dirty="0">
                <a:latin typeface="Maiandra GD" panose="020E0502030308020204" pitchFamily="34" charset="0"/>
              </a:rPr>
              <a:t>. </a:t>
            </a:r>
            <a:r>
              <a:rPr lang="en-US" altLang="en-US" sz="1100" dirty="0">
                <a:latin typeface="Maiandra GD" panose="020E0502030308020204" pitchFamily="34" charset="0"/>
              </a:rPr>
              <a:t>The team should be capable enough to direct its own effort. The Scrum Master does not assign tasks. The tasks are picked by the team members on their own.</a:t>
            </a:r>
          </a:p>
          <a:p>
            <a:r>
              <a:rPr lang="en-US" altLang="en-US" sz="1100" dirty="0">
                <a:latin typeface="Maiandra GD" panose="020E0502030308020204" pitchFamily="34" charset="0"/>
              </a:rPr>
              <a:t>The Scrum Master does </a:t>
            </a:r>
            <a:r>
              <a:rPr lang="en-US" altLang="en-US" sz="1100" b="1" dirty="0">
                <a:solidFill>
                  <a:srgbClr val="FFB600"/>
                </a:solidFill>
                <a:latin typeface="Maiandra GD" panose="020E0502030308020204" pitchFamily="34" charset="0"/>
                <a:ea typeface="Raleway ExtraBold"/>
                <a:cs typeface="Raleway ExtraBold"/>
              </a:rPr>
              <a:t>“NOT drive the team”. </a:t>
            </a:r>
            <a:r>
              <a:rPr lang="en-US" altLang="en-US" sz="1100" dirty="0">
                <a:latin typeface="Maiandra GD" panose="020E0502030308020204" pitchFamily="34" charset="0"/>
              </a:rPr>
              <a:t>The team needs to be self motivated to do whatever they are supposed to do.</a:t>
            </a:r>
          </a:p>
          <a:p>
            <a:r>
              <a:rPr lang="en-US" altLang="en-US" sz="1100" dirty="0">
                <a:latin typeface="Maiandra GD" panose="020E0502030308020204" pitchFamily="34" charset="0"/>
              </a:rPr>
              <a:t>The Scrum Master does </a:t>
            </a:r>
            <a:r>
              <a:rPr lang="en-US" altLang="en-US" sz="1100" b="1" dirty="0">
                <a:solidFill>
                  <a:srgbClr val="FFB600"/>
                </a:solidFill>
                <a:latin typeface="Maiandra GD" panose="020E0502030308020204" pitchFamily="34" charset="0"/>
                <a:ea typeface="Raleway ExtraBold"/>
                <a:cs typeface="Raleway ExtraBold"/>
              </a:rPr>
              <a:t>“NOT make decisions on behalf of the team. </a:t>
            </a:r>
            <a:r>
              <a:rPr lang="en-US" altLang="en-US" sz="1100" dirty="0">
                <a:latin typeface="Maiandra GD" panose="020E0502030308020204" pitchFamily="34" charset="0"/>
              </a:rPr>
              <a:t>The decisions are taken jointly by the team and it is upto the team to live by the decisions they have taken.</a:t>
            </a:r>
          </a:p>
          <a:p>
            <a:r>
              <a:rPr lang="en-US" altLang="en-US" sz="1100" dirty="0">
                <a:latin typeface="Maiandra GD" panose="020E0502030308020204" pitchFamily="34" charset="0"/>
              </a:rPr>
              <a:t>The Scrum Master does</a:t>
            </a:r>
            <a:r>
              <a:rPr lang="en-US" altLang="en-US" sz="1100" b="1" dirty="0">
                <a:latin typeface="Maiandra GD" panose="020E0502030308020204" pitchFamily="34" charset="0"/>
              </a:rPr>
              <a:t> </a:t>
            </a:r>
            <a:r>
              <a:rPr lang="en-US" altLang="en-US" sz="1100" b="1" dirty="0">
                <a:solidFill>
                  <a:srgbClr val="FFB600"/>
                </a:solidFill>
                <a:latin typeface="Maiandra GD" panose="020E0502030308020204" pitchFamily="34" charset="0"/>
                <a:ea typeface="Raleway ExtraBold"/>
                <a:cs typeface="Raleway ExtraBold"/>
              </a:rPr>
              <a:t>“NOT overrule the decisions made by the team”</a:t>
            </a:r>
          </a:p>
          <a:p>
            <a:r>
              <a:rPr lang="en-US" altLang="en-US" sz="1100" dirty="0">
                <a:latin typeface="Maiandra GD" panose="020E0502030308020204" pitchFamily="34" charset="0"/>
              </a:rPr>
              <a:t>The Scrum Master does </a:t>
            </a:r>
            <a:r>
              <a:rPr lang="en-US" altLang="en-US" sz="1100" b="1" dirty="0">
                <a:solidFill>
                  <a:srgbClr val="FFB600"/>
                </a:solidFill>
                <a:latin typeface="Maiandra GD" panose="020E0502030308020204" pitchFamily="34" charset="0"/>
                <a:ea typeface="Raleway ExtraBold"/>
                <a:cs typeface="Raleway ExtraBold"/>
              </a:rPr>
              <a:t>“NOT direct product strategy”. </a:t>
            </a:r>
            <a:r>
              <a:rPr lang="en-US" altLang="en-US" sz="1100" dirty="0">
                <a:latin typeface="Maiandra GD" panose="020E0502030308020204" pitchFamily="34" charset="0"/>
              </a:rPr>
              <a:t>The Product Strategy is the responsibility of the Product Owner.</a:t>
            </a:r>
          </a:p>
        </p:txBody>
      </p:sp>
    </p:spTree>
    <p:extLst>
      <p:ext uri="{BB962C8B-B14F-4D97-AF65-F5344CB8AC3E}">
        <p14:creationId xmlns:p14="http://schemas.microsoft.com/office/powerpoint/2010/main" val="13359392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922000" y="441433"/>
            <a:ext cx="6866100" cy="503085"/>
          </a:xfrm>
          <a:prstGeom prst="rect">
            <a:avLst/>
          </a:prstGeom>
        </p:spPr>
        <p:txBody>
          <a:bodyPr spcFirstLastPara="1" wrap="square" lIns="91425" tIns="91425" rIns="91425" bIns="91425" anchor="t" anchorCtr="0">
            <a:noAutofit/>
          </a:bodyPr>
          <a:lstStyle/>
          <a:p>
            <a:pPr lvl="0"/>
            <a:r>
              <a:rPr lang="en-US" altLang="en-US" sz="2800" b="1" dirty="0" smtClean="0">
                <a:latin typeface="Maiandra GD" panose="020E0502030308020204" pitchFamily="34" charset="0"/>
              </a:rPr>
              <a:t>Important </a:t>
            </a:r>
            <a:r>
              <a:rPr lang="en-US" altLang="en-US" sz="2800" b="1" dirty="0">
                <a:latin typeface="Maiandra GD" panose="020E0502030308020204" pitchFamily="34" charset="0"/>
              </a:rPr>
              <a:t>Part of </a:t>
            </a:r>
            <a:r>
              <a:rPr lang="en-US" sz="2800" b="1" dirty="0">
                <a:solidFill>
                  <a:srgbClr val="FFB600"/>
                </a:solidFill>
                <a:latin typeface="Maiandra GD" panose="020E0502030308020204" pitchFamily="34" charset="0"/>
              </a:rPr>
              <a:t>Scrum masters </a:t>
            </a:r>
            <a:r>
              <a:rPr lang="en-US" altLang="en-US" sz="2800" b="1" dirty="0" smtClean="0">
                <a:latin typeface="Maiandra GD" panose="020E0502030308020204" pitchFamily="34" charset="0"/>
              </a:rPr>
              <a:t>Role </a:t>
            </a:r>
            <a:r>
              <a:rPr lang="en-US" altLang="en-US" sz="2800" b="1" dirty="0">
                <a:latin typeface="Maiandra GD" panose="020E0502030308020204" pitchFamily="34" charset="0"/>
              </a:rPr>
              <a:t>! </a:t>
            </a:r>
            <a:endParaRPr sz="2800" b="1" dirty="0">
              <a:latin typeface="Maiandra GD" panose="020E0502030308020204" pitchFamily="34" charset="0"/>
            </a:endParaRPr>
          </a:p>
        </p:txBody>
      </p:sp>
      <p:sp>
        <p:nvSpPr>
          <p:cNvPr id="103" name="Shape 10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9</a:t>
            </a:fld>
            <a:endParaRPr dirty="0"/>
          </a:p>
        </p:txBody>
      </p:sp>
      <p:sp>
        <p:nvSpPr>
          <p:cNvPr id="14" name="Shape 138"/>
          <p:cNvSpPr/>
          <p:nvPr/>
        </p:nvSpPr>
        <p:spPr>
          <a:xfrm>
            <a:off x="8055177" y="229615"/>
            <a:ext cx="796167" cy="714903"/>
          </a:xfrm>
          <a:custGeom>
            <a:avLst/>
            <a:gdLst/>
            <a:ahLst/>
            <a:cxnLst/>
            <a:rect l="0" t="0" r="0" b="0"/>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FFB6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16" name="Shape 69"/>
          <p:cNvSpPr txBox="1">
            <a:spLocks noGrp="1"/>
          </p:cNvSpPr>
          <p:nvPr>
            <p:ph type="body" idx="1"/>
          </p:nvPr>
        </p:nvSpPr>
        <p:spPr>
          <a:xfrm>
            <a:off x="4511876" y="944518"/>
            <a:ext cx="4092523" cy="3743096"/>
          </a:xfrm>
          <a:prstGeom prst="rect">
            <a:avLst/>
          </a:prstGeom>
        </p:spPr>
        <p:txBody>
          <a:bodyPr spcFirstLastPara="1" wrap="square" lIns="91425" tIns="91425" rIns="91425" bIns="91425" anchor="t" anchorCtr="0">
            <a:noAutofit/>
          </a:bodyPr>
          <a:lstStyle/>
          <a:p>
            <a:r>
              <a:rPr lang="en-US" altLang="en-US" sz="1100" b="1" dirty="0">
                <a:latin typeface="Maiandra GD" panose="020E0502030308020204" pitchFamily="34" charset="0"/>
              </a:rPr>
              <a:t>How is my Product Owner doing?</a:t>
            </a:r>
            <a:endParaRPr lang="en-US" altLang="en-US" sz="1100" dirty="0">
              <a:latin typeface="Maiandra GD" panose="020E0502030308020204" pitchFamily="34" charset="0"/>
            </a:endParaRPr>
          </a:p>
          <a:p>
            <a:pPr lvl="1"/>
            <a:r>
              <a:rPr lang="en-US" altLang="en-US" sz="1100" dirty="0">
                <a:latin typeface="Maiandra GD" panose="020E0502030308020204" pitchFamily="34" charset="0"/>
              </a:rPr>
              <a:t>Is the Product Backlog in shape?</a:t>
            </a:r>
          </a:p>
          <a:p>
            <a:pPr lvl="1"/>
            <a:r>
              <a:rPr lang="en-US" altLang="en-US" sz="1100" dirty="0">
                <a:latin typeface="Maiandra GD" panose="020E0502030308020204" pitchFamily="34" charset="0"/>
              </a:rPr>
              <a:t>How is he/she managing the stakeholders?</a:t>
            </a:r>
          </a:p>
          <a:p>
            <a:pPr lvl="1"/>
            <a:r>
              <a:rPr lang="en-US" altLang="en-US" sz="1100" dirty="0">
                <a:latin typeface="Maiandra GD" panose="020E0502030308020204" pitchFamily="34" charset="0"/>
              </a:rPr>
              <a:t>What about delivering business value and return-on-investment?</a:t>
            </a:r>
          </a:p>
          <a:p>
            <a:r>
              <a:rPr lang="en-US" altLang="en-US" sz="1100" b="1" dirty="0">
                <a:latin typeface="Maiandra GD" panose="020E0502030308020204" pitchFamily="34" charset="0"/>
              </a:rPr>
              <a:t>How is the Development Team doing?</a:t>
            </a:r>
            <a:endParaRPr lang="en-US" altLang="en-US" sz="1100" dirty="0">
              <a:latin typeface="Maiandra GD" panose="020E0502030308020204" pitchFamily="34" charset="0"/>
            </a:endParaRPr>
          </a:p>
          <a:p>
            <a:pPr lvl="1"/>
            <a:r>
              <a:rPr lang="en-US" altLang="en-US" sz="1100" dirty="0">
                <a:latin typeface="Maiandra GD" panose="020E0502030308020204" pitchFamily="34" charset="0"/>
              </a:rPr>
              <a:t>Are they working together?</a:t>
            </a:r>
          </a:p>
          <a:p>
            <a:pPr lvl="1"/>
            <a:r>
              <a:rPr lang="en-US" altLang="en-US" sz="1100" dirty="0">
                <a:latin typeface="Maiandra GD" panose="020E0502030308020204" pitchFamily="34" charset="0"/>
              </a:rPr>
              <a:t>Is there conflict in the team, do they resolve that?</a:t>
            </a:r>
          </a:p>
          <a:p>
            <a:pPr lvl="1"/>
            <a:r>
              <a:rPr lang="en-US" altLang="en-US" sz="1100" dirty="0">
                <a:latin typeface="Maiandra GD" panose="020E0502030308020204" pitchFamily="34" charset="0"/>
              </a:rPr>
              <a:t>Is the team making decisions?</a:t>
            </a:r>
          </a:p>
          <a:p>
            <a:r>
              <a:rPr lang="en-US" altLang="en-US" sz="1100" b="1" dirty="0">
                <a:latin typeface="Maiandra GD" panose="020E0502030308020204" pitchFamily="34" charset="0"/>
              </a:rPr>
              <a:t>How are our engineering practices doing?</a:t>
            </a:r>
            <a:endParaRPr lang="en-US" altLang="en-US" sz="1100" dirty="0">
              <a:latin typeface="Maiandra GD" panose="020E0502030308020204" pitchFamily="34" charset="0"/>
            </a:endParaRPr>
          </a:p>
          <a:p>
            <a:pPr lvl="1"/>
            <a:r>
              <a:rPr lang="en-US" altLang="en-US" sz="1100" dirty="0">
                <a:latin typeface="Maiandra GD" panose="020E0502030308020204" pitchFamily="34" charset="0"/>
              </a:rPr>
              <a:t>Is the team caring and improving them?</a:t>
            </a:r>
          </a:p>
          <a:p>
            <a:pPr lvl="1"/>
            <a:r>
              <a:rPr lang="en-US" altLang="en-US" sz="1100" dirty="0">
                <a:latin typeface="Maiandra GD" panose="020E0502030308020204" pitchFamily="34" charset="0"/>
              </a:rPr>
              <a:t>How is the test automation?</a:t>
            </a:r>
          </a:p>
          <a:p>
            <a:pPr lvl="1"/>
            <a:r>
              <a:rPr lang="en-US" altLang="en-US" sz="1100" dirty="0">
                <a:latin typeface="Maiandra GD" panose="020E0502030308020204" pitchFamily="34" charset="0"/>
              </a:rPr>
              <a:t>Is the team expanding their Definition of Done?</a:t>
            </a:r>
          </a:p>
          <a:p>
            <a:r>
              <a:rPr lang="en-US" altLang="en-US" sz="1100" b="1" dirty="0">
                <a:latin typeface="Maiandra GD" panose="020E0502030308020204" pitchFamily="34" charset="0"/>
              </a:rPr>
              <a:t>How is my organization doing?</a:t>
            </a:r>
            <a:endParaRPr lang="en-US" altLang="en-US" sz="1100" dirty="0">
              <a:latin typeface="Maiandra GD" panose="020E0502030308020204" pitchFamily="34" charset="0"/>
            </a:endParaRPr>
          </a:p>
          <a:p>
            <a:pPr lvl="1"/>
            <a:r>
              <a:rPr lang="en-US" altLang="en-US" sz="1100" dirty="0">
                <a:latin typeface="Maiandra GD" panose="020E0502030308020204" pitchFamily="34" charset="0"/>
              </a:rPr>
              <a:t>Is there inter-team coordination?</a:t>
            </a:r>
          </a:p>
          <a:p>
            <a:pPr lvl="1"/>
            <a:r>
              <a:rPr lang="en-US" altLang="en-US" sz="1100" dirty="0">
                <a:latin typeface="Maiandra GD" panose="020E0502030308020204" pitchFamily="34" charset="0"/>
              </a:rPr>
              <a:t>What organizational impediments are in the way?</a:t>
            </a:r>
          </a:p>
          <a:p>
            <a:pPr lvl="1"/>
            <a:r>
              <a:rPr lang="en-US" altLang="en-US" sz="1100" dirty="0">
                <a:latin typeface="Maiandra GD" panose="020E0502030308020204" pitchFamily="34" charset="0"/>
              </a:rPr>
              <a:t>What about the HR practices?</a:t>
            </a:r>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50833" y="1491762"/>
            <a:ext cx="2990850" cy="2648607"/>
          </a:xfrm>
          <a:prstGeom prst="rect">
            <a:avLst/>
          </a:prstGeom>
          <a:noFill/>
          <a:ln>
            <a:noFill/>
          </a:ln>
        </p:spPr>
      </p:pic>
    </p:spTree>
    <p:extLst>
      <p:ext uri="{BB962C8B-B14F-4D97-AF65-F5344CB8AC3E}">
        <p14:creationId xmlns:p14="http://schemas.microsoft.com/office/powerpoint/2010/main" val="3385635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livi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269</Words>
  <Application>Microsoft Office PowerPoint</Application>
  <PresentationFormat>On-screen Show (16:9)</PresentationFormat>
  <Paragraphs>80</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Raleway Light</vt:lpstr>
      <vt:lpstr>Raleway</vt:lpstr>
      <vt:lpstr>Raleway ExtraBold</vt:lpstr>
      <vt:lpstr>Maiandra GD</vt:lpstr>
      <vt:lpstr>Arial</vt:lpstr>
      <vt:lpstr>Olivia template</vt:lpstr>
      <vt:lpstr>LeSS &amp; Scrum Meet-up</vt:lpstr>
      <vt:lpstr>Agenda for Today</vt:lpstr>
      <vt:lpstr>Hello!</vt:lpstr>
      <vt:lpstr>Who is Scrum Master !</vt:lpstr>
      <vt:lpstr>PowerPoint Presentation</vt:lpstr>
      <vt:lpstr>Misunderstandings about Scrum masters</vt:lpstr>
      <vt:lpstr>Preferred Stances of a Scrum masters</vt:lpstr>
      <vt:lpstr>Scrum masters Shouldn’t do</vt:lpstr>
      <vt:lpstr>Important Part of Scrum masters Role ! </vt:lpstr>
      <vt:lpstr>Career Path for the Scrum masters </vt:lpstr>
      <vt:lpstr>Thanks!</vt:lpstr>
      <vt:lpstr>Credits</vt:lpstr>
      <vt:lpstr>NEXT Meetup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ADMIN</dc:creator>
  <cp:lastModifiedBy>ADMIN</cp:lastModifiedBy>
  <cp:revision>13</cp:revision>
  <dcterms:modified xsi:type="dcterms:W3CDTF">2018-02-03T18:02:09Z</dcterms:modified>
</cp:coreProperties>
</file>